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GRE VERBAL REASONING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SENTENCE EQUIVALENCE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26346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Sentence Equivalence - 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26508"/>
            <a:ext cx="9613861" cy="462966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4 Sentence </a:t>
            </a:r>
            <a:r>
              <a:rPr lang="en-US" dirty="0">
                <a:solidFill>
                  <a:schemeClr val="bg1"/>
                </a:solidFill>
              </a:rPr>
              <a:t>E</a:t>
            </a:r>
            <a:r>
              <a:rPr lang="en-US" dirty="0" smtClean="0">
                <a:solidFill>
                  <a:schemeClr val="bg1"/>
                </a:solidFill>
              </a:rPr>
              <a:t>quivalence questions in each Verbal Reasoning section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Tests ability to determine how sentence should be completed by using meaning of entire sentence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In each sentence, one word is missing – you must identify </a:t>
            </a:r>
            <a:r>
              <a:rPr lang="en-US" u="sng" dirty="0" smtClean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u="sng" dirty="0" smtClean="0">
                <a:solidFill>
                  <a:schemeClr val="bg1"/>
                </a:solidFill>
              </a:rPr>
              <a:t>correct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u="sng" dirty="0" smtClean="0">
                <a:solidFill>
                  <a:schemeClr val="bg1"/>
                </a:solidFill>
              </a:rPr>
              <a:t>words</a:t>
            </a:r>
            <a:r>
              <a:rPr lang="en-US" dirty="0" smtClean="0">
                <a:solidFill>
                  <a:schemeClr val="bg1"/>
                </a:solidFill>
              </a:rPr>
              <a:t> to complete the sentence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Correct answer choices, when inserted, result in same meaning for </a:t>
            </a:r>
            <a:r>
              <a:rPr lang="en-US" i="1" dirty="0" smtClean="0">
                <a:solidFill>
                  <a:schemeClr val="bg1"/>
                </a:solidFill>
              </a:rPr>
              <a:t>both</a:t>
            </a:r>
            <a:r>
              <a:rPr lang="en-US" dirty="0" smtClean="0">
                <a:solidFill>
                  <a:schemeClr val="bg1"/>
                </a:solidFill>
              </a:rPr>
              <a:t> sentences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Sentence Equivalence Directions:</a:t>
            </a:r>
          </a:p>
          <a:p>
            <a:pPr marL="0" indent="0">
              <a:buNone/>
            </a:pPr>
            <a:r>
              <a:rPr lang="en-US" sz="2000" i="1" dirty="0" smtClean="0">
                <a:solidFill>
                  <a:schemeClr val="bg1"/>
                </a:solidFill>
              </a:rPr>
              <a:t>Select the </a:t>
            </a:r>
            <a:r>
              <a:rPr lang="en-US" sz="2000" i="1" u="sng" dirty="0" smtClean="0">
                <a:solidFill>
                  <a:schemeClr val="bg1"/>
                </a:solidFill>
              </a:rPr>
              <a:t>two </a:t>
            </a:r>
            <a:r>
              <a:rPr lang="en-US" sz="2000" i="1" dirty="0" smtClean="0">
                <a:solidFill>
                  <a:schemeClr val="bg1"/>
                </a:solidFill>
              </a:rPr>
              <a:t>answer choices that, when inserted into the sentence, fit the meaning of the sentence as a whole </a:t>
            </a:r>
            <a:r>
              <a:rPr lang="en-US" sz="2000" i="1" u="sng" dirty="0" smtClean="0">
                <a:solidFill>
                  <a:schemeClr val="bg1"/>
                </a:solidFill>
              </a:rPr>
              <a:t>and</a:t>
            </a:r>
            <a:r>
              <a:rPr lang="en-US" sz="2000" i="1" dirty="0" smtClean="0">
                <a:solidFill>
                  <a:schemeClr val="bg1"/>
                </a:solidFill>
              </a:rPr>
              <a:t> yield complete sentences that are similar in meaning</a:t>
            </a:r>
            <a:endParaRPr lang="en-US" sz="20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79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Sentence Equivalence - Steps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1993556"/>
            <a:ext cx="9613861" cy="471204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#1  Read </a:t>
            </a:r>
            <a:r>
              <a:rPr lang="en-US" dirty="0">
                <a:solidFill>
                  <a:schemeClr val="bg1"/>
                </a:solidFill>
              </a:rPr>
              <a:t>the </a:t>
            </a:r>
            <a:r>
              <a:rPr lang="en-US" dirty="0" smtClean="0">
                <a:solidFill>
                  <a:schemeClr val="bg1"/>
                </a:solidFill>
              </a:rPr>
              <a:t>sentence and look for clues (road signs)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Straight Ahead (; </a:t>
            </a:r>
            <a:r>
              <a:rPr lang="en-US" i="1" dirty="0" smtClean="0">
                <a:solidFill>
                  <a:schemeClr val="bg1"/>
                </a:solidFill>
              </a:rPr>
              <a:t>semicolon, </a:t>
            </a:r>
            <a:r>
              <a:rPr lang="en-US" dirty="0" smtClean="0">
                <a:solidFill>
                  <a:schemeClr val="bg1"/>
                </a:solidFill>
              </a:rPr>
              <a:t>similarly, consequently, in addition)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Detour (while, conversely, on the other hand, nonetheless)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#2	Predict </a:t>
            </a:r>
            <a:r>
              <a:rPr lang="en-US" dirty="0">
                <a:solidFill>
                  <a:schemeClr val="bg1"/>
                </a:solidFill>
              </a:rPr>
              <a:t>an </a:t>
            </a:r>
            <a:r>
              <a:rPr lang="en-US" dirty="0" smtClean="0">
                <a:solidFill>
                  <a:schemeClr val="bg1"/>
                </a:solidFill>
              </a:rPr>
              <a:t>answer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Prediction should be a word you choose </a:t>
            </a:r>
            <a:r>
              <a:rPr lang="en-US" i="1" dirty="0" smtClean="0">
                <a:solidFill>
                  <a:schemeClr val="bg1"/>
                </a:solidFill>
              </a:rPr>
              <a:t>before</a:t>
            </a:r>
            <a:r>
              <a:rPr lang="en-US" dirty="0" smtClean="0">
                <a:solidFill>
                  <a:schemeClr val="bg1"/>
                </a:solidFill>
              </a:rPr>
              <a:t> looking at answer choices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#3	Select two choices </a:t>
            </a:r>
            <a:r>
              <a:rPr lang="en-US" dirty="0">
                <a:solidFill>
                  <a:schemeClr val="bg1"/>
                </a:solidFill>
              </a:rPr>
              <a:t>that most closely match </a:t>
            </a:r>
            <a:r>
              <a:rPr lang="en-US" dirty="0" smtClean="0">
                <a:solidFill>
                  <a:schemeClr val="bg1"/>
                </a:solidFill>
              </a:rPr>
              <a:t>prediction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Choose 2 words that, when plugged into sentence. most closely match prediction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Eliminate answer choices that don’t fit prediction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If necessary, adjust prediction to find two answer choices that match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#4  Check answers </a:t>
            </a:r>
            <a:r>
              <a:rPr lang="en-US" dirty="0">
                <a:solidFill>
                  <a:schemeClr val="bg1"/>
                </a:solidFill>
              </a:rPr>
              <a:t>to see if </a:t>
            </a:r>
            <a:r>
              <a:rPr lang="en-US" dirty="0" smtClean="0">
                <a:solidFill>
                  <a:schemeClr val="bg1"/>
                </a:solidFill>
              </a:rPr>
              <a:t>sentence </a:t>
            </a:r>
            <a:r>
              <a:rPr lang="en-US" dirty="0">
                <a:solidFill>
                  <a:schemeClr val="bg1"/>
                </a:solidFill>
              </a:rPr>
              <a:t>retains the </a:t>
            </a:r>
            <a:r>
              <a:rPr lang="en-US" dirty="0" smtClean="0">
                <a:solidFill>
                  <a:schemeClr val="bg1"/>
                </a:solidFill>
              </a:rPr>
              <a:t>same meaning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01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Sentence Equivalence - Tips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Consider all Answer Choices</a:t>
            </a:r>
          </a:p>
          <a:p>
            <a:r>
              <a:rPr lang="en-US" dirty="0">
                <a:solidFill>
                  <a:schemeClr val="bg1"/>
                </a:solidFill>
              </a:rPr>
              <a:t>Paraphrase the Question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Putting a difficult or long sentence into your own words makes it easier to predict the answer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Ensures that you understand the meaning of the sentence</a:t>
            </a:r>
          </a:p>
          <a:p>
            <a:r>
              <a:rPr lang="en-US" dirty="0">
                <a:solidFill>
                  <a:schemeClr val="bg1"/>
                </a:solidFill>
              </a:rPr>
              <a:t>Look beyond Synonyms </a:t>
            </a:r>
            <a:r>
              <a:rPr lang="en-US" sz="2000" dirty="0">
                <a:solidFill>
                  <a:schemeClr val="bg1"/>
                </a:solidFill>
              </a:rPr>
              <a:t>(words with similar meaning)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Finding synonym pairs does </a:t>
            </a:r>
            <a:r>
              <a:rPr lang="en-US" u="sng" dirty="0">
                <a:solidFill>
                  <a:schemeClr val="bg1"/>
                </a:solidFill>
              </a:rPr>
              <a:t>not</a:t>
            </a:r>
            <a:r>
              <a:rPr lang="en-US" dirty="0">
                <a:solidFill>
                  <a:schemeClr val="bg1"/>
                </a:solidFill>
              </a:rPr>
              <a:t> always lead to correct answer choices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Answer choices may include synonym pairs that don’t fit sentence context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Remember the </a:t>
            </a:r>
            <a:r>
              <a:rPr lang="en-US" i="1" dirty="0">
                <a:solidFill>
                  <a:schemeClr val="bg1"/>
                </a:solidFill>
              </a:rPr>
              <a:t>meaning</a:t>
            </a:r>
            <a:r>
              <a:rPr lang="en-US" dirty="0">
                <a:solidFill>
                  <a:schemeClr val="bg1"/>
                </a:solidFill>
              </a:rPr>
              <a:t> of each sentence must be the </a:t>
            </a:r>
            <a:r>
              <a:rPr lang="en-US" i="1" dirty="0">
                <a:solidFill>
                  <a:schemeClr val="bg1"/>
                </a:solidFill>
              </a:rPr>
              <a:t>same</a:t>
            </a:r>
            <a:r>
              <a:rPr lang="en-US" dirty="0">
                <a:solidFill>
                  <a:schemeClr val="bg1"/>
                </a:solidFill>
              </a:rPr>
              <a:t> &amp; </a:t>
            </a:r>
            <a:r>
              <a:rPr lang="en-US" i="1" dirty="0">
                <a:solidFill>
                  <a:schemeClr val="bg1"/>
                </a:solidFill>
              </a:rPr>
              <a:t>correct</a:t>
            </a:r>
          </a:p>
          <a:p>
            <a:r>
              <a:rPr lang="en-US" dirty="0">
                <a:solidFill>
                  <a:schemeClr val="bg1"/>
                </a:solidFill>
              </a:rPr>
              <a:t>Use Prefixes, Suffixes, and Roots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Think about the meaning of prefixes, suffixes, &amp; roots to help define words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886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62</TotalTime>
  <Words>247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Trebuchet MS</vt:lpstr>
      <vt:lpstr>Berlin</vt:lpstr>
      <vt:lpstr>GRE VERBAL REASONING</vt:lpstr>
      <vt:lpstr>Sentence Equivalence - Overview</vt:lpstr>
      <vt:lpstr>Sentence Equivalence - Steps</vt:lpstr>
      <vt:lpstr>Sentence Equivalence - Tips</vt:lpstr>
    </vt:vector>
  </TitlesOfParts>
  <Company>Sam Houston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Hamrick, Tama</dc:creator>
  <cp:lastModifiedBy>Hamrick, Tama</cp:lastModifiedBy>
  <cp:revision>3</cp:revision>
  <dcterms:created xsi:type="dcterms:W3CDTF">2017-02-22T16:42:23Z</dcterms:created>
  <dcterms:modified xsi:type="dcterms:W3CDTF">2017-02-22T18:28:31Z</dcterms:modified>
</cp:coreProperties>
</file>