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GRE VERBAL REASONING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VOCABULARY BUILDING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044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Vocabulary Building -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18270"/>
            <a:ext cx="9613861" cy="470380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Flashcards:  </a:t>
            </a:r>
            <a:r>
              <a:rPr lang="en-US" sz="2000" dirty="0" smtClean="0">
                <a:solidFill>
                  <a:schemeClr val="bg1"/>
                </a:solidFill>
              </a:rPr>
              <a:t>Record &amp; define unfamiliar words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Vocabulary Journal:  </a:t>
            </a:r>
            <a:r>
              <a:rPr lang="en-US" sz="2000" dirty="0" smtClean="0">
                <a:solidFill>
                  <a:schemeClr val="bg1"/>
                </a:solidFill>
              </a:rPr>
              <a:t>Record &amp; define unfamiliar words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Word </a:t>
            </a:r>
            <a:r>
              <a:rPr lang="en-US" dirty="0">
                <a:solidFill>
                  <a:schemeClr val="bg1"/>
                </a:solidFill>
              </a:rPr>
              <a:t>Groups:  </a:t>
            </a:r>
            <a:r>
              <a:rPr lang="en-US" sz="2000" dirty="0" smtClean="0">
                <a:solidFill>
                  <a:schemeClr val="bg1"/>
                </a:solidFill>
              </a:rPr>
              <a:t>Create word </a:t>
            </a:r>
            <a:r>
              <a:rPr lang="en-US" sz="2000" dirty="0">
                <a:solidFill>
                  <a:schemeClr val="bg1"/>
                </a:solidFill>
              </a:rPr>
              <a:t>groups by general meaning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GRE </a:t>
            </a:r>
            <a:r>
              <a:rPr lang="en-US" dirty="0">
                <a:solidFill>
                  <a:schemeClr val="bg1"/>
                </a:solidFill>
              </a:rPr>
              <a:t>does </a:t>
            </a:r>
            <a:r>
              <a:rPr lang="en-US" u="sng" dirty="0">
                <a:solidFill>
                  <a:schemeClr val="bg1"/>
                </a:solidFill>
              </a:rPr>
              <a:t>not</a:t>
            </a:r>
            <a:r>
              <a:rPr lang="en-US" dirty="0">
                <a:solidFill>
                  <a:schemeClr val="bg1"/>
                </a:solidFill>
              </a:rPr>
              <a:t> test whether or not you know </a:t>
            </a:r>
            <a:r>
              <a:rPr lang="en-US" u="sng" dirty="0">
                <a:solidFill>
                  <a:schemeClr val="bg1"/>
                </a:solidFill>
              </a:rPr>
              <a:t>exact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meaning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Parts </a:t>
            </a:r>
            <a:r>
              <a:rPr lang="en-US" dirty="0">
                <a:solidFill>
                  <a:schemeClr val="bg1"/>
                </a:solidFill>
              </a:rPr>
              <a:t>of Speech:  </a:t>
            </a:r>
            <a:r>
              <a:rPr lang="en-US" sz="2000" dirty="0" smtClean="0">
                <a:solidFill>
                  <a:schemeClr val="bg1"/>
                </a:solidFill>
              </a:rPr>
              <a:t>Know nouns</a:t>
            </a:r>
            <a:r>
              <a:rPr lang="en-US" sz="2000" dirty="0">
                <a:solidFill>
                  <a:schemeClr val="bg1"/>
                </a:solidFill>
              </a:rPr>
              <a:t>, verbs, adjectives, </a:t>
            </a:r>
            <a:r>
              <a:rPr lang="en-US" sz="2000" dirty="0" smtClean="0">
                <a:solidFill>
                  <a:schemeClr val="bg1"/>
                </a:solidFill>
              </a:rPr>
              <a:t>adverbs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Synonyms &amp; Antonyms:  </a:t>
            </a:r>
            <a:r>
              <a:rPr lang="en-US" sz="2000" dirty="0" smtClean="0">
                <a:solidFill>
                  <a:schemeClr val="bg1"/>
                </a:solidFill>
              </a:rPr>
              <a:t>Create list of synonyms &amp; antonyms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Relate unknown words to known words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Greek and Latin Roots:  </a:t>
            </a:r>
            <a:r>
              <a:rPr lang="en-US" sz="2000" dirty="0" err="1" smtClean="0">
                <a:solidFill>
                  <a:schemeClr val="bg1"/>
                </a:solidFill>
              </a:rPr>
              <a:t>Circum</a:t>
            </a:r>
            <a:r>
              <a:rPr lang="en-US" sz="2000" dirty="0" smtClean="0">
                <a:solidFill>
                  <a:schemeClr val="bg1"/>
                </a:solidFill>
              </a:rPr>
              <a:t>, contra, etc.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Relate unknown words to known words</a:t>
            </a:r>
          </a:p>
          <a:p>
            <a:r>
              <a:rPr lang="en-US" dirty="0">
                <a:solidFill>
                  <a:schemeClr val="bg1"/>
                </a:solidFill>
              </a:rPr>
              <a:t>Sentences:  </a:t>
            </a:r>
            <a:r>
              <a:rPr lang="en-US" sz="2000" dirty="0">
                <a:solidFill>
                  <a:schemeClr val="bg1"/>
                </a:solidFill>
              </a:rPr>
              <a:t>Use unfamiliar words in </a:t>
            </a:r>
            <a:r>
              <a:rPr lang="en-US" sz="2000" dirty="0" smtClean="0">
                <a:solidFill>
                  <a:schemeClr val="bg1"/>
                </a:solidFill>
              </a:rPr>
              <a:t>sentences 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Words in Context:  </a:t>
            </a:r>
            <a:r>
              <a:rPr lang="en-US" sz="2000" dirty="0" smtClean="0">
                <a:solidFill>
                  <a:schemeClr val="bg1"/>
                </a:solidFill>
              </a:rPr>
              <a:t>Read journal articles and books in your field</a:t>
            </a:r>
          </a:p>
        </p:txBody>
      </p:sp>
    </p:spTree>
    <p:extLst>
      <p:ext uri="{BB962C8B-B14F-4D97-AF65-F5344CB8AC3E}">
        <p14:creationId xmlns:p14="http://schemas.microsoft.com/office/powerpoint/2010/main" val="192491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Vocabulary Building - Tips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Many common GRE words can be found in book &amp; online resources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GRE vocabulary words usually </a:t>
            </a:r>
            <a:r>
              <a:rPr lang="en-US" i="1" dirty="0" smtClean="0">
                <a:solidFill>
                  <a:schemeClr val="bg1"/>
                </a:solidFill>
              </a:rPr>
              <a:t>prefixed</a:t>
            </a:r>
            <a:r>
              <a:rPr lang="en-US" dirty="0" smtClean="0">
                <a:solidFill>
                  <a:schemeClr val="bg1"/>
                </a:solidFill>
              </a:rPr>
              <a:t> and </a:t>
            </a:r>
            <a:r>
              <a:rPr lang="en-US" i="1" dirty="0" smtClean="0">
                <a:solidFill>
                  <a:schemeClr val="bg1"/>
                </a:solidFill>
              </a:rPr>
              <a:t>suffixed</a:t>
            </a:r>
            <a:r>
              <a:rPr lang="en-US" dirty="0" smtClean="0">
                <a:solidFill>
                  <a:schemeClr val="bg1"/>
                </a:solidFill>
              </a:rPr>
              <a:t> words derived from Greek or Latin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Example: </a:t>
            </a:r>
            <a:r>
              <a:rPr lang="en-US" i="1" dirty="0" smtClean="0">
                <a:solidFill>
                  <a:schemeClr val="bg1"/>
                </a:solidFill>
              </a:rPr>
              <a:t>Contra = against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i="1" dirty="0" smtClean="0">
                <a:solidFill>
                  <a:schemeClr val="bg1"/>
                </a:solidFill>
              </a:rPr>
              <a:t>contra</a:t>
            </a:r>
            <a:r>
              <a:rPr lang="en-US" dirty="0" smtClean="0">
                <a:solidFill>
                  <a:schemeClr val="bg1"/>
                </a:solidFill>
              </a:rPr>
              <a:t>indicate, </a:t>
            </a:r>
            <a:r>
              <a:rPr lang="en-US" i="1" dirty="0" smtClean="0">
                <a:solidFill>
                  <a:schemeClr val="bg1"/>
                </a:solidFill>
              </a:rPr>
              <a:t>contra</a:t>
            </a:r>
            <a:r>
              <a:rPr lang="en-US" dirty="0" smtClean="0">
                <a:solidFill>
                  <a:schemeClr val="bg1"/>
                </a:solidFill>
              </a:rPr>
              <a:t>dict, </a:t>
            </a:r>
            <a:r>
              <a:rPr lang="en-US" i="1" dirty="0" smtClean="0">
                <a:solidFill>
                  <a:schemeClr val="bg1"/>
                </a:solidFill>
              </a:rPr>
              <a:t>contra</a:t>
            </a:r>
            <a:r>
              <a:rPr lang="en-US" dirty="0" smtClean="0">
                <a:solidFill>
                  <a:schemeClr val="bg1"/>
                </a:solidFill>
              </a:rPr>
              <a:t>band)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GRE tests your understanding of words in </a:t>
            </a:r>
            <a:r>
              <a:rPr lang="en-US" u="sng" dirty="0" smtClean="0">
                <a:solidFill>
                  <a:schemeClr val="bg1"/>
                </a:solidFill>
              </a:rPr>
              <a:t>context</a:t>
            </a:r>
            <a:r>
              <a:rPr lang="en-US" dirty="0" smtClean="0">
                <a:solidFill>
                  <a:schemeClr val="bg1"/>
                </a:solidFill>
              </a:rPr>
              <a:t>; therefore, you will always be able to deduce correct answers from </a:t>
            </a:r>
            <a:r>
              <a:rPr lang="en-US" u="sng" dirty="0" smtClean="0">
                <a:solidFill>
                  <a:schemeClr val="bg1"/>
                </a:solidFill>
              </a:rPr>
              <a:t>contextual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u="sng" dirty="0" smtClean="0">
                <a:solidFill>
                  <a:schemeClr val="bg1"/>
                </a:solidFill>
              </a:rPr>
              <a:t>clues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 smtClean="0"/>
          </a:p>
          <a:p>
            <a:r>
              <a:rPr lang="en-US" dirty="0">
                <a:solidFill>
                  <a:schemeClr val="bg1"/>
                </a:solidFill>
              </a:rPr>
              <a:t>Remember:  Words can have more than one meaning and function as more than one part of speech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1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191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Berlin</vt:lpstr>
      <vt:lpstr>GRE VERBAL REASONING</vt:lpstr>
      <vt:lpstr>Vocabulary Building - Strategies</vt:lpstr>
      <vt:lpstr>Vocabulary Building - Tips</vt:lpstr>
    </vt:vector>
  </TitlesOfParts>
  <Company>Sam Houston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 VERBAL REASONING</dc:title>
  <dc:creator>Hamrick, Tama</dc:creator>
  <cp:lastModifiedBy>Hamrick, Tama</cp:lastModifiedBy>
  <cp:revision>1</cp:revision>
  <dcterms:created xsi:type="dcterms:W3CDTF">2017-02-22T16:39:33Z</dcterms:created>
  <dcterms:modified xsi:type="dcterms:W3CDTF">2017-02-22T16:40:23Z</dcterms:modified>
</cp:coreProperties>
</file>