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GRE VERBAL REASONING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READING COMPREHENSION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3080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Comprehension -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reading passages distributed between 2 Verbal Reasoning sections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Some passages are one paragraph – others are longer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1-6 questions follow each passage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Questions test ability to: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Determine author’s purpose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Determine author’s meaning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Consider inferences that can drawn from passage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Research details in context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To understand the meaning of words &amp; function of sentences in context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7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Reading Comprehension – Passage Structures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Three Classic GRE Passage Structures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	Arguing </a:t>
            </a:r>
            <a:r>
              <a:rPr lang="en-US" dirty="0">
                <a:solidFill>
                  <a:schemeClr val="bg1"/>
                </a:solidFill>
              </a:rPr>
              <a:t>a Position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	Discussing </a:t>
            </a:r>
            <a:r>
              <a:rPr lang="en-US" dirty="0">
                <a:solidFill>
                  <a:schemeClr val="bg1"/>
                </a:solidFill>
              </a:rPr>
              <a:t>something specific within a field of study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3.	Explaining </a:t>
            </a:r>
            <a:r>
              <a:rPr lang="en-US" dirty="0">
                <a:solidFill>
                  <a:schemeClr val="bg1"/>
                </a:solidFill>
              </a:rPr>
              <a:t>significant new findings or research	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9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Comprehension – Question 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Questions will take 1 of 3 forms: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	Select the best answer from a set of 5 possible answers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	Select </a:t>
            </a:r>
            <a:r>
              <a:rPr lang="en-US" u="sng" dirty="0" smtClean="0">
                <a:solidFill>
                  <a:schemeClr val="bg1"/>
                </a:solidFill>
              </a:rPr>
              <a:t>all</a:t>
            </a:r>
            <a:r>
              <a:rPr lang="en-US" dirty="0" smtClean="0">
                <a:solidFill>
                  <a:schemeClr val="bg1"/>
                </a:solidFill>
              </a:rPr>
              <a:t> correct answers from a set of 3 possible answers</a:t>
            </a:r>
          </a:p>
          <a:p>
            <a:pPr lvl="2"/>
            <a:r>
              <a:rPr lang="en-US" i="1" dirty="0" smtClean="0">
                <a:solidFill>
                  <a:schemeClr val="bg1"/>
                </a:solidFill>
              </a:rPr>
              <a:t>Note:  No credit is given for partially correct answers</a:t>
            </a:r>
            <a:endParaRPr lang="en-US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3.	Select a sentence within passage that best demonstrates the information 	requested by the question</a:t>
            </a:r>
          </a:p>
          <a:p>
            <a:pPr lvl="2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3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Comprehension – General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Read Passage Strategically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Identify the Topic , Scope, and Purpose of the passage</a:t>
            </a:r>
          </a:p>
          <a:p>
            <a:r>
              <a:rPr lang="en-US" dirty="0">
                <a:solidFill>
                  <a:schemeClr val="bg1"/>
                </a:solidFill>
              </a:rPr>
              <a:t>Analyze the Question Stem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Do </a:t>
            </a:r>
            <a:r>
              <a:rPr lang="en-US" sz="1600" u="sng" dirty="0">
                <a:solidFill>
                  <a:schemeClr val="bg1"/>
                </a:solidFill>
              </a:rPr>
              <a:t>not</a:t>
            </a:r>
            <a:r>
              <a:rPr lang="en-US" sz="1600" dirty="0">
                <a:solidFill>
                  <a:schemeClr val="bg1"/>
                </a:solidFill>
              </a:rPr>
              <a:t> read the question stems before reading the </a:t>
            </a:r>
            <a:r>
              <a:rPr lang="en-US" sz="1600" dirty="0" smtClean="0">
                <a:solidFill>
                  <a:schemeClr val="bg1"/>
                </a:solidFill>
              </a:rPr>
              <a:t>passage</a:t>
            </a:r>
          </a:p>
          <a:p>
            <a:pPr lvl="1"/>
            <a:r>
              <a:rPr lang="en-US" sz="1600" dirty="0" smtClean="0">
                <a:solidFill>
                  <a:schemeClr val="bg1"/>
                </a:solidFill>
              </a:rPr>
              <a:t>Correct </a:t>
            </a:r>
            <a:r>
              <a:rPr lang="en-US" sz="1600" dirty="0">
                <a:solidFill>
                  <a:schemeClr val="bg1"/>
                </a:solidFill>
              </a:rPr>
              <a:t>answers require Active Awareness &amp; Understanding</a:t>
            </a:r>
          </a:p>
          <a:p>
            <a:r>
              <a:rPr lang="en-US" dirty="0">
                <a:solidFill>
                  <a:schemeClr val="bg1"/>
                </a:solidFill>
              </a:rPr>
              <a:t>Research the Relevant Text in the Passage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Do </a:t>
            </a:r>
            <a:r>
              <a:rPr lang="en-US" sz="1600" u="sng" dirty="0">
                <a:solidFill>
                  <a:schemeClr val="bg1"/>
                </a:solidFill>
              </a:rPr>
              <a:t>not</a:t>
            </a:r>
            <a:r>
              <a:rPr lang="en-US" sz="1600" dirty="0">
                <a:solidFill>
                  <a:schemeClr val="bg1"/>
                </a:solidFill>
              </a:rPr>
              <a:t> consider more text from the passage than necessary</a:t>
            </a:r>
          </a:p>
          <a:p>
            <a:r>
              <a:rPr lang="en-US" dirty="0">
                <a:solidFill>
                  <a:schemeClr val="bg1"/>
                </a:solidFill>
              </a:rPr>
              <a:t>Make a Prediction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GRE tests Comprehension &amp; not ability to mine for details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Form a Prediction about answers to questions targeting main idea, purpose, etc.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Develop Ability to Infer an answer based on clues</a:t>
            </a:r>
          </a:p>
          <a:p>
            <a:r>
              <a:rPr lang="en-US" dirty="0">
                <a:solidFill>
                  <a:schemeClr val="bg1"/>
                </a:solidFill>
              </a:rPr>
              <a:t>Evaluate Answer Choices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-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#1  Read Strategically &amp; Make Passage Map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Read actively – work to understand what you are reading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Identify topic, scope, &amp; purpose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Map main idea, primary &amp; secondary arguments, supporting statements, conclusion (use scratch paper)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#2  Analyze the Question Stem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Don’t read question stems before reading the passage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Use question stem to determine where to research passage information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Goal is to determine the specificity of answer being sought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4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– Steps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#3  Research Relevant Text in Passage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Don’t consider more than necessary to answer question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#4  Make a Prediction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Questions test comprehension of material – not ability to mine for details</a:t>
            </a:r>
          </a:p>
          <a:p>
            <a:pPr lvl="2"/>
            <a:r>
              <a:rPr lang="en-US" u="sng" dirty="0" smtClean="0">
                <a:solidFill>
                  <a:schemeClr val="bg1"/>
                </a:solidFill>
              </a:rPr>
              <a:t>Before</a:t>
            </a:r>
            <a:r>
              <a:rPr lang="en-US" dirty="0" smtClean="0">
                <a:solidFill>
                  <a:schemeClr val="bg1"/>
                </a:solidFill>
              </a:rPr>
              <a:t> looking at answer choices, try to form your own response or target a section that you think will contain the answer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Not possible to predict for inference questions – instead use passage map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#5  Evaluate Answer Choices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Read and consider </a:t>
            </a:r>
            <a:r>
              <a:rPr lang="en-US" u="sng" dirty="0" smtClean="0">
                <a:solidFill>
                  <a:schemeClr val="bg1"/>
                </a:solidFill>
              </a:rPr>
              <a:t>all</a:t>
            </a:r>
            <a:r>
              <a:rPr lang="en-US" dirty="0" smtClean="0">
                <a:solidFill>
                  <a:schemeClr val="bg1"/>
                </a:solidFill>
              </a:rPr>
              <a:t> choices, even if one jumps out at you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Eliminate incorrect choices to help select or validate your choice</a:t>
            </a:r>
          </a:p>
        </p:txBody>
      </p:sp>
    </p:spTree>
    <p:extLst>
      <p:ext uri="{BB962C8B-B14F-4D97-AF65-F5344CB8AC3E}">
        <p14:creationId xmlns:p14="http://schemas.microsoft.com/office/powerpoint/2010/main" val="319088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Comprehension -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Express the Main Idea in </a:t>
            </a:r>
            <a:r>
              <a:rPr lang="en-US" dirty="0" smtClean="0">
                <a:solidFill>
                  <a:schemeClr val="bg1"/>
                </a:solidFill>
              </a:rPr>
              <a:t>Your </a:t>
            </a:r>
            <a:r>
              <a:rPr lang="en-US" dirty="0">
                <a:solidFill>
                  <a:schemeClr val="bg1"/>
                </a:solidFill>
              </a:rPr>
              <a:t>O</a:t>
            </a:r>
            <a:r>
              <a:rPr lang="en-US" dirty="0" smtClean="0">
                <a:solidFill>
                  <a:schemeClr val="bg1"/>
                </a:solidFill>
              </a:rPr>
              <a:t>wn </a:t>
            </a: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ords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Focus on Retaining Ideas, not Facts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Focus on ideas, arguments, and conclusions</a:t>
            </a:r>
          </a:p>
          <a:p>
            <a:r>
              <a:rPr lang="en-US" dirty="0">
                <a:solidFill>
                  <a:schemeClr val="bg1"/>
                </a:solidFill>
              </a:rPr>
              <a:t>Use only what Passage Gives You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Do not be influenced by outside knowledge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Don’t </a:t>
            </a:r>
            <a:r>
              <a:rPr lang="en-US" dirty="0">
                <a:solidFill>
                  <a:schemeClr val="bg1"/>
                </a:solidFill>
              </a:rPr>
              <a:t>approach Highlighted Sentence Questions differently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Remember that surrounding material provides key context information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Don’t </a:t>
            </a:r>
            <a:r>
              <a:rPr lang="en-US" dirty="0">
                <a:solidFill>
                  <a:schemeClr val="bg1"/>
                </a:solidFill>
              </a:rPr>
              <a:t>be Misled by Variations on </a:t>
            </a:r>
            <a:r>
              <a:rPr lang="en-US" dirty="0" smtClean="0">
                <a:solidFill>
                  <a:schemeClr val="bg1"/>
                </a:solidFill>
              </a:rPr>
              <a:t>Standard </a:t>
            </a:r>
            <a:r>
              <a:rPr lang="en-US" dirty="0">
                <a:solidFill>
                  <a:schemeClr val="bg1"/>
                </a:solidFill>
              </a:rPr>
              <a:t>Question Stems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Some questions are concerned with what is true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Some questions require you to determine what is </a:t>
            </a:r>
            <a:r>
              <a:rPr lang="en-US" u="sng" dirty="0">
                <a:solidFill>
                  <a:schemeClr val="bg1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supported by </a:t>
            </a:r>
            <a:r>
              <a:rPr lang="en-US" dirty="0" smtClean="0">
                <a:solidFill>
                  <a:schemeClr val="bg1"/>
                </a:solidFill>
              </a:rPr>
              <a:t>passage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0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456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GRE VERBAL REASONING</vt:lpstr>
      <vt:lpstr>Reading Comprehension - Overview</vt:lpstr>
      <vt:lpstr>Reading Comprehension – Passage Structures</vt:lpstr>
      <vt:lpstr>Reading Comprehension – Question Types</vt:lpstr>
      <vt:lpstr>Reading Comprehension – General Approach</vt:lpstr>
      <vt:lpstr>Reading Comprehension - Steps</vt:lpstr>
      <vt:lpstr>Reading Comprehension – Steps (cont’d)</vt:lpstr>
      <vt:lpstr>Reading Comprehension - Tips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VERBAL REASONING</dc:title>
  <dc:creator>Hamrick, Tama</dc:creator>
  <cp:lastModifiedBy>Hamrick, Tama</cp:lastModifiedBy>
  <cp:revision>1</cp:revision>
  <dcterms:created xsi:type="dcterms:W3CDTF">2017-02-22T17:44:57Z</dcterms:created>
  <dcterms:modified xsi:type="dcterms:W3CDTF">2017-02-22T17:45:59Z</dcterms:modified>
</cp:coreProperties>
</file>