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GRE VERBAL REASONING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52850"/>
            <a:ext cx="8144134" cy="1117687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INTRODUCTION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6974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 Verbal Reasoning Sections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30 Minutes per Section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20 Questions per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2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Types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Three Types of Questions in Verbal Reasoning Sections: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Text Completion:  6 questions </a:t>
            </a:r>
            <a:r>
              <a:rPr lang="en-US" sz="2000" dirty="0" smtClean="0">
                <a:solidFill>
                  <a:schemeClr val="bg1"/>
                </a:solidFill>
              </a:rPr>
              <a:t>(spend about 1-1.5 minutes each)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Sentence Equivalence:  </a:t>
            </a:r>
            <a:r>
              <a:rPr lang="en-US" sz="2000" dirty="0" smtClean="0">
                <a:solidFill>
                  <a:schemeClr val="bg1"/>
                </a:solidFill>
              </a:rPr>
              <a:t>4 questions (spend about 1 minute each)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Reading Comprehension: </a:t>
            </a:r>
            <a:r>
              <a:rPr lang="en-US" sz="2000" dirty="0" smtClean="0">
                <a:solidFill>
                  <a:schemeClr val="bg1"/>
                </a:solidFill>
              </a:rPr>
              <a:t>10 questions (spend about 1-1.5 minutes each)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1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Do I Need to Know How to do?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10032"/>
            <a:ext cx="9613861" cy="459671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Build vocabulary and understand words in </a:t>
            </a:r>
            <a:r>
              <a:rPr lang="en-US" u="sng" dirty="0" smtClean="0">
                <a:solidFill>
                  <a:schemeClr val="bg1"/>
                </a:solidFill>
              </a:rPr>
              <a:t>context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Derive a word’s meaning based upon its context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Detect relationships among words</a:t>
            </a:r>
          </a:p>
          <a:p>
            <a:r>
              <a:rPr lang="en-US" dirty="0">
                <a:solidFill>
                  <a:schemeClr val="bg1"/>
                </a:solidFill>
              </a:rPr>
              <a:t>Analyze </a:t>
            </a:r>
            <a:r>
              <a:rPr lang="en-US" dirty="0" smtClean="0">
                <a:solidFill>
                  <a:schemeClr val="bg1"/>
                </a:solidFill>
              </a:rPr>
              <a:t>&amp; understand the logic of sentences </a:t>
            </a:r>
            <a:r>
              <a:rPr lang="en-US" dirty="0">
                <a:solidFill>
                  <a:schemeClr val="bg1"/>
                </a:solidFill>
              </a:rPr>
              <a:t>&amp; </a:t>
            </a:r>
            <a:r>
              <a:rPr lang="en-US" dirty="0" smtClean="0">
                <a:solidFill>
                  <a:schemeClr val="bg1"/>
                </a:solidFill>
              </a:rPr>
              <a:t>paragraphs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Draw inferences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Recognize major, minor, and irrelevant points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Summarize ideas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Understand passage structure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Recognize an author’s tone, purpose, and perspective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Understand reading material &amp; apply reasoning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21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</TotalTime>
  <Words>133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GRE VERBAL REASONING</vt:lpstr>
      <vt:lpstr>Structure</vt:lpstr>
      <vt:lpstr>Question Types</vt:lpstr>
      <vt:lpstr>What Do I Need to Know How to do?</vt:lpstr>
    </vt:vector>
  </TitlesOfParts>
  <Company>Sam Houston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 VERBAL REASONING</dc:title>
  <dc:creator>Hamrick, Tama</dc:creator>
  <cp:lastModifiedBy>Hamrick, Tama</cp:lastModifiedBy>
  <cp:revision>1</cp:revision>
  <dcterms:created xsi:type="dcterms:W3CDTF">2017-02-22T16:37:04Z</dcterms:created>
  <dcterms:modified xsi:type="dcterms:W3CDTF">2017-02-22T16:38:51Z</dcterms:modified>
</cp:coreProperties>
</file>