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GRE QUANTITATIVE REASONING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Reasoning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Tests your ability to read, understand, and solve math problems</a:t>
            </a:r>
          </a:p>
          <a:p>
            <a:r>
              <a:rPr lang="en-US" dirty="0"/>
              <a:t>Questions related to Math, Algebra, Geometry, &amp; Data </a:t>
            </a:r>
            <a:r>
              <a:rPr lang="en-US" dirty="0" smtClean="0"/>
              <a:t>Interpretation</a:t>
            </a:r>
          </a:p>
          <a:p>
            <a:pPr lvl="1"/>
            <a:r>
              <a:rPr lang="en-US" u="sng" dirty="0"/>
              <a:t>N</a:t>
            </a:r>
            <a:r>
              <a:rPr lang="en-US" u="sng" dirty="0" smtClean="0"/>
              <a:t>o</a:t>
            </a:r>
            <a:r>
              <a:rPr lang="en-US" dirty="0" smtClean="0"/>
              <a:t> </a:t>
            </a:r>
            <a:r>
              <a:rPr lang="en-US" dirty="0"/>
              <a:t>Calculus or </a:t>
            </a:r>
            <a:r>
              <a:rPr lang="en-US" dirty="0" smtClean="0"/>
              <a:t>Trigonometry</a:t>
            </a:r>
            <a:endParaRPr lang="en-US" dirty="0"/>
          </a:p>
          <a:p>
            <a:r>
              <a:rPr lang="en-US" dirty="0"/>
              <a:t>Emphasis is on ability to:</a:t>
            </a:r>
          </a:p>
          <a:p>
            <a:pPr lvl="1"/>
            <a:r>
              <a:rPr lang="en-US" dirty="0"/>
              <a:t>Compare quantities using reasoning</a:t>
            </a:r>
          </a:p>
          <a:p>
            <a:pPr lvl="1"/>
            <a:r>
              <a:rPr lang="en-US" dirty="0"/>
              <a:t>Solve word problems</a:t>
            </a:r>
          </a:p>
          <a:p>
            <a:pPr lvl="1"/>
            <a:r>
              <a:rPr lang="en-US" dirty="0"/>
              <a:t>Interpret data using charts and graphs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0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Foundations – Areas for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Arithmetic</a:t>
            </a:r>
          </a:p>
          <a:p>
            <a:r>
              <a:rPr lang="en-US" dirty="0"/>
              <a:t>Number Properties</a:t>
            </a:r>
          </a:p>
          <a:p>
            <a:r>
              <a:rPr lang="en-US" dirty="0"/>
              <a:t>Proportions &amp; Math Formulas</a:t>
            </a:r>
          </a:p>
          <a:p>
            <a:r>
              <a:rPr lang="en-US" dirty="0"/>
              <a:t>Algebra</a:t>
            </a:r>
          </a:p>
          <a:p>
            <a:r>
              <a:rPr lang="en-US" dirty="0"/>
              <a:t>Statistics</a:t>
            </a:r>
          </a:p>
          <a:p>
            <a:r>
              <a:rPr lang="en-US" dirty="0"/>
              <a:t>Geometry</a:t>
            </a:r>
          </a:p>
          <a:p>
            <a:r>
              <a:rPr lang="en-US" dirty="0"/>
              <a:t>Word Problems</a:t>
            </a:r>
          </a:p>
          <a:p>
            <a:r>
              <a:rPr lang="en-US" dirty="0"/>
              <a:t>Logic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Reasoning Question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/>
              <a:t>Quantitative Comparison</a:t>
            </a:r>
          </a:p>
          <a:p>
            <a:r>
              <a:rPr lang="en-US" sz="2600" dirty="0"/>
              <a:t>Problem Solving</a:t>
            </a:r>
          </a:p>
          <a:p>
            <a:r>
              <a:rPr lang="en-US" sz="2600" dirty="0"/>
              <a:t>Data Interpretation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/>
              <a:t>Note:  Each Quantitative Reasoning section contains a mixture of all 3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Comparison Questions:</a:t>
            </a:r>
          </a:p>
          <a:p>
            <a:pPr lvl="1"/>
            <a:r>
              <a:rPr lang="en-US" dirty="0"/>
              <a:t>7-8 questions </a:t>
            </a:r>
            <a:r>
              <a:rPr lang="en-US" sz="1600" dirty="0"/>
              <a:t>(approximate)</a:t>
            </a:r>
          </a:p>
          <a:p>
            <a:pPr lvl="1"/>
            <a:r>
              <a:rPr lang="en-US" dirty="0"/>
              <a:t>1.5 minutes each </a:t>
            </a:r>
            <a:r>
              <a:rPr lang="en-US" sz="1600" dirty="0"/>
              <a:t>(approximate)</a:t>
            </a:r>
          </a:p>
          <a:p>
            <a:r>
              <a:rPr lang="en-US" dirty="0"/>
              <a:t>Problem Solving Questions</a:t>
            </a:r>
          </a:p>
          <a:p>
            <a:pPr lvl="1"/>
            <a:r>
              <a:rPr lang="en-US" dirty="0"/>
              <a:t>9-10 questions </a:t>
            </a:r>
            <a:r>
              <a:rPr lang="en-US" sz="1600" dirty="0"/>
              <a:t>(</a:t>
            </a:r>
            <a:r>
              <a:rPr lang="en-US" sz="1600" dirty="0" smtClean="0"/>
              <a:t>approximate)</a:t>
            </a:r>
            <a:endParaRPr lang="en-US" sz="1600" dirty="0"/>
          </a:p>
          <a:p>
            <a:pPr lvl="1"/>
            <a:r>
              <a:rPr lang="en-US" dirty="0"/>
              <a:t>1.5-2 minutes each </a:t>
            </a:r>
            <a:r>
              <a:rPr lang="en-US" sz="1600" dirty="0"/>
              <a:t>(approximate)</a:t>
            </a:r>
          </a:p>
          <a:p>
            <a:r>
              <a:rPr lang="en-US" dirty="0"/>
              <a:t>Data Interpretation Questions</a:t>
            </a:r>
          </a:p>
          <a:p>
            <a:pPr lvl="1"/>
            <a:r>
              <a:rPr lang="en-US" dirty="0"/>
              <a:t>3 questions </a:t>
            </a:r>
            <a:r>
              <a:rPr lang="en-US" sz="1600" dirty="0"/>
              <a:t>(approximate)</a:t>
            </a:r>
          </a:p>
          <a:p>
            <a:pPr lvl="1"/>
            <a:r>
              <a:rPr lang="en-US" dirty="0"/>
              <a:t>2 minutes each </a:t>
            </a:r>
            <a:r>
              <a:rPr lang="en-US" sz="1600" dirty="0"/>
              <a:t>(approximate)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5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Reasoning Section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Remember, GRE Quantitative sections are </a:t>
            </a:r>
            <a:r>
              <a:rPr lang="en-US" u="sng" dirty="0"/>
              <a:t>Reasoning</a:t>
            </a:r>
            <a:r>
              <a:rPr lang="en-US" dirty="0"/>
              <a:t> </a:t>
            </a:r>
            <a:r>
              <a:rPr lang="en-US" u="sng" dirty="0"/>
              <a:t>Tests</a:t>
            </a:r>
            <a:endParaRPr lang="en-US" dirty="0"/>
          </a:p>
          <a:p>
            <a:pPr lvl="1"/>
            <a:r>
              <a:rPr lang="en-US" dirty="0" smtClean="0"/>
              <a:t>Questions </a:t>
            </a:r>
            <a:r>
              <a:rPr lang="en-US" dirty="0"/>
              <a:t>are </a:t>
            </a:r>
            <a:r>
              <a:rPr lang="en-US" u="sng" dirty="0"/>
              <a:t>not</a:t>
            </a:r>
            <a:r>
              <a:rPr lang="en-US" dirty="0"/>
              <a:t> designed to require </a:t>
            </a:r>
            <a:r>
              <a:rPr lang="en-US" dirty="0" smtClean="0"/>
              <a:t>Lengthy </a:t>
            </a:r>
            <a:r>
              <a:rPr lang="en-US" dirty="0"/>
              <a:t>C</a:t>
            </a:r>
            <a:r>
              <a:rPr lang="en-US" dirty="0" smtClean="0"/>
              <a:t>omputations</a:t>
            </a:r>
            <a:endParaRPr lang="en-US" dirty="0"/>
          </a:p>
          <a:p>
            <a:r>
              <a:rPr lang="en-US" dirty="0"/>
              <a:t>Data Interpretation questions require </a:t>
            </a:r>
            <a:r>
              <a:rPr lang="en-US" dirty="0" smtClean="0"/>
              <a:t>Interpreting </a:t>
            </a:r>
            <a:r>
              <a:rPr lang="en-US" dirty="0"/>
              <a:t>N</a:t>
            </a:r>
            <a:r>
              <a:rPr lang="en-US" dirty="0" smtClean="0"/>
              <a:t>umbers </a:t>
            </a:r>
            <a:r>
              <a:rPr lang="en-US" dirty="0"/>
              <a:t>&amp; </a:t>
            </a:r>
            <a:r>
              <a:rPr lang="en-US" dirty="0" smtClean="0"/>
              <a:t>Data </a:t>
            </a:r>
            <a:r>
              <a:rPr lang="en-US" dirty="0"/>
              <a:t>&amp; using </a:t>
            </a:r>
            <a:r>
              <a:rPr lang="en-US" u="sng" dirty="0" smtClean="0"/>
              <a:t>Critical </a:t>
            </a:r>
            <a:r>
              <a:rPr lang="en-US" u="sng" dirty="0"/>
              <a:t>T</a:t>
            </a:r>
            <a:r>
              <a:rPr lang="en-US" u="sng" dirty="0" smtClean="0"/>
              <a:t>hinking </a:t>
            </a:r>
            <a:r>
              <a:rPr lang="en-US" u="sng" dirty="0"/>
              <a:t>S</a:t>
            </a:r>
            <a:r>
              <a:rPr lang="en-US" u="sng" dirty="0" smtClean="0"/>
              <a:t>kills</a:t>
            </a:r>
            <a:endParaRPr lang="en-US" u="sng" dirty="0"/>
          </a:p>
          <a:p>
            <a:r>
              <a:rPr lang="en-US" dirty="0"/>
              <a:t>Problem Solving questions will require more </a:t>
            </a:r>
            <a:r>
              <a:rPr lang="en-US" u="sng" dirty="0"/>
              <a:t>Algebra</a:t>
            </a:r>
            <a:r>
              <a:rPr lang="en-US" dirty="0"/>
              <a:t> than </a:t>
            </a:r>
            <a:r>
              <a:rPr lang="en-US" dirty="0" smtClean="0"/>
              <a:t>calculating</a:t>
            </a:r>
            <a:endParaRPr lang="en-US" dirty="0"/>
          </a:p>
          <a:p>
            <a:r>
              <a:rPr lang="en-US" dirty="0"/>
              <a:t>Quantitative Comparison questions will require more </a:t>
            </a:r>
            <a:r>
              <a:rPr lang="en-US" u="sng" dirty="0"/>
              <a:t>Reasoning</a:t>
            </a:r>
            <a:r>
              <a:rPr lang="en-US" dirty="0"/>
              <a:t> than calculating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4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17</TotalTime>
  <Words>193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GRE QUANTITATIVE REASONING</vt:lpstr>
      <vt:lpstr>Quantitative Reasoning Overview</vt:lpstr>
      <vt:lpstr>Math Foundations – Areas for Review</vt:lpstr>
      <vt:lpstr>Quantitative Reasoning Question Types</vt:lpstr>
      <vt:lpstr>Pacing Strategy</vt:lpstr>
      <vt:lpstr>Quantitative Reasoning Section - Tips</vt:lpstr>
    </vt:vector>
  </TitlesOfParts>
  <Company>Sam Houston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QUANTITATIVE REASONING</dc:title>
  <dc:creator>Hamrick, Tama</dc:creator>
  <cp:lastModifiedBy>Hamrick, Tama</cp:lastModifiedBy>
  <cp:revision>15</cp:revision>
  <dcterms:created xsi:type="dcterms:W3CDTF">2016-02-04T13:23:45Z</dcterms:created>
  <dcterms:modified xsi:type="dcterms:W3CDTF">2016-02-05T20:32:52Z</dcterms:modified>
</cp:coreProperties>
</file>