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GRE QUANTITATIVE – PROBLEM  SOLVING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22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Solving can involve</a:t>
            </a:r>
          </a:p>
          <a:p>
            <a:pPr lvl="1"/>
            <a:r>
              <a:rPr lang="en-US" dirty="0" smtClean="0"/>
              <a:t>Algebra</a:t>
            </a:r>
          </a:p>
          <a:p>
            <a:pPr lvl="1"/>
            <a:r>
              <a:rPr lang="en-US" dirty="0" smtClean="0"/>
              <a:t>Arithmetic</a:t>
            </a:r>
          </a:p>
          <a:p>
            <a:pPr lvl="1"/>
            <a:r>
              <a:rPr lang="en-US" dirty="0" smtClean="0"/>
              <a:t>Number properties (associative, dissociative, cumulative)</a:t>
            </a:r>
          </a:p>
          <a:p>
            <a:pPr lvl="1"/>
            <a:r>
              <a:rPr lang="en-US" dirty="0" smtClean="0"/>
              <a:t>Geometry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53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 -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 the Question</a:t>
            </a:r>
          </a:p>
          <a:p>
            <a:r>
              <a:rPr lang="en-US" dirty="0" smtClean="0"/>
              <a:t>Identify the Task</a:t>
            </a:r>
          </a:p>
          <a:p>
            <a:r>
              <a:rPr lang="en-US" dirty="0" smtClean="0"/>
              <a:t>Approach Strategically</a:t>
            </a:r>
          </a:p>
          <a:p>
            <a:r>
              <a:rPr lang="en-US" dirty="0" smtClean="0"/>
              <a:t>Confirm your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395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 -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67696"/>
            <a:ext cx="9613861" cy="4316627"/>
          </a:xfrm>
        </p:spPr>
        <p:txBody>
          <a:bodyPr/>
          <a:lstStyle/>
          <a:p>
            <a:r>
              <a:rPr lang="en-US" dirty="0" smtClean="0"/>
              <a:t>Choose an Efficient Strategy</a:t>
            </a:r>
          </a:p>
          <a:p>
            <a:pPr lvl="1"/>
            <a:r>
              <a:rPr lang="en-US" dirty="0" smtClean="0"/>
              <a:t>GRE only tests the answer, </a:t>
            </a:r>
            <a:r>
              <a:rPr lang="en-US" u="sng" dirty="0" smtClean="0"/>
              <a:t>not</a:t>
            </a:r>
            <a:r>
              <a:rPr lang="en-US" dirty="0" smtClean="0"/>
              <a:t> the process to the answer</a:t>
            </a:r>
          </a:p>
          <a:p>
            <a:pPr lvl="1"/>
            <a:r>
              <a:rPr lang="en-US" dirty="0" smtClean="0"/>
              <a:t>Best way to each solution is often the quickest way</a:t>
            </a:r>
          </a:p>
          <a:p>
            <a:pPr lvl="1"/>
            <a:r>
              <a:rPr lang="en-US" dirty="0" smtClean="0"/>
              <a:t>Quickest way is often </a:t>
            </a:r>
            <a:r>
              <a:rPr lang="en-US" u="sng" dirty="0" smtClean="0"/>
              <a:t>not</a:t>
            </a:r>
            <a:r>
              <a:rPr lang="en-US" dirty="0" smtClean="0"/>
              <a:t> straightforward math</a:t>
            </a:r>
          </a:p>
          <a:p>
            <a:pPr lvl="1"/>
            <a:r>
              <a:rPr lang="en-US" dirty="0" smtClean="0"/>
              <a:t>Practice, practice, practice to become familiar with strategies</a:t>
            </a:r>
          </a:p>
          <a:p>
            <a:r>
              <a:rPr lang="en-US" dirty="0" smtClean="0"/>
              <a:t>Rely on Kaplan Math </a:t>
            </a:r>
            <a:r>
              <a:rPr lang="en-US" dirty="0" smtClean="0"/>
              <a:t>Strategies</a:t>
            </a:r>
          </a:p>
          <a:p>
            <a:pPr lvl="1"/>
            <a:r>
              <a:rPr lang="en-US" dirty="0" smtClean="0"/>
              <a:t>Use reasoning and mathematics to answer questions quickly</a:t>
            </a:r>
          </a:p>
          <a:p>
            <a:pPr lvl="1"/>
            <a:r>
              <a:rPr lang="en-US" dirty="0" smtClean="0"/>
              <a:t>Combine approaches</a:t>
            </a:r>
          </a:p>
          <a:p>
            <a:r>
              <a:rPr lang="en-US" dirty="0" smtClean="0"/>
              <a:t>Use Picking Numbers Strategy</a:t>
            </a:r>
            <a:endParaRPr lang="en-US" dirty="0"/>
          </a:p>
          <a:p>
            <a:r>
              <a:rPr lang="en-US" dirty="0" smtClean="0"/>
              <a:t>Use </a:t>
            </a:r>
            <a:r>
              <a:rPr lang="en-US" dirty="0" err="1" smtClean="0"/>
              <a:t>Backsolving</a:t>
            </a:r>
            <a:endParaRPr lang="en-US" dirty="0" smtClean="0"/>
          </a:p>
          <a:p>
            <a:r>
              <a:rPr lang="en-US" dirty="0" smtClean="0"/>
              <a:t>Use Strategic Guessing</a:t>
            </a:r>
          </a:p>
        </p:txBody>
      </p:sp>
    </p:spTree>
    <p:extLst>
      <p:ext uri="{BB962C8B-B14F-4D97-AF65-F5344CB8AC3E}">
        <p14:creationId xmlns:p14="http://schemas.microsoft.com/office/powerpoint/2010/main" val="109722983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21</TotalTime>
  <Words>110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Berlin</vt:lpstr>
      <vt:lpstr>GRE QUANTITATIVE – PROBLEM  SOLVING</vt:lpstr>
      <vt:lpstr>Problem Solving Overview</vt:lpstr>
      <vt:lpstr>Problem Solving - Strategy</vt:lpstr>
      <vt:lpstr>Problem Solving - Tips</vt:lpstr>
    </vt:vector>
  </TitlesOfParts>
  <Company>Sam Houston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Hamrick, Tama</dc:creator>
  <cp:lastModifiedBy>Hamrick, Tama</cp:lastModifiedBy>
  <cp:revision>7</cp:revision>
  <dcterms:created xsi:type="dcterms:W3CDTF">2016-02-04T13:37:23Z</dcterms:created>
  <dcterms:modified xsi:type="dcterms:W3CDTF">2016-02-09T15:05:14Z</dcterms:modified>
</cp:coreProperties>
</file>