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GRE QUANTITATIVE – Data Interpretation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64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Interpretation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are based on information in tables or graphs</a:t>
            </a:r>
          </a:p>
          <a:p>
            <a:r>
              <a:rPr lang="en-US" dirty="0" smtClean="0"/>
              <a:t>Questions are often statistics oriented</a:t>
            </a:r>
          </a:p>
          <a:p>
            <a:r>
              <a:rPr lang="en-US" dirty="0" smtClean="0"/>
              <a:t>May be asked to choose one or more answers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594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Interpretation -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34746"/>
            <a:ext cx="9613861" cy="4604951"/>
          </a:xfrm>
        </p:spPr>
        <p:txBody>
          <a:bodyPr/>
          <a:lstStyle/>
          <a:p>
            <a:r>
              <a:rPr lang="en-US" dirty="0" smtClean="0"/>
              <a:t>Analyze the Tables and Graphs</a:t>
            </a:r>
          </a:p>
          <a:p>
            <a:pPr lvl="1"/>
            <a:r>
              <a:rPr lang="en-US" dirty="0" smtClean="0"/>
              <a:t>Title – read chart titles to ensure you can refer to correct chart quickly</a:t>
            </a:r>
          </a:p>
          <a:p>
            <a:pPr lvl="1"/>
            <a:r>
              <a:rPr lang="en-US" dirty="0" smtClean="0"/>
              <a:t>Scale – check units of measurement</a:t>
            </a:r>
          </a:p>
          <a:p>
            <a:pPr lvl="1"/>
            <a:r>
              <a:rPr lang="en-US" dirty="0" smtClean="0"/>
              <a:t>Notes – read accompanying notes**</a:t>
            </a:r>
          </a:p>
          <a:p>
            <a:pPr lvl="1"/>
            <a:r>
              <a:rPr lang="en-US" dirty="0" smtClean="0"/>
              <a:t>Key – make sure you understand the key if there are multiple bars or lines on a graph</a:t>
            </a:r>
          </a:p>
          <a:p>
            <a:r>
              <a:rPr lang="en-US" dirty="0" smtClean="0"/>
              <a:t>Approach strategically</a:t>
            </a:r>
            <a:endParaRPr lang="en-US" dirty="0"/>
          </a:p>
          <a:p>
            <a:pPr lvl="1"/>
            <a:r>
              <a:rPr lang="en-US" dirty="0" smtClean="0"/>
              <a:t>Questions designed to test understanding of fractions, </a:t>
            </a:r>
            <a:r>
              <a:rPr lang="en-US" dirty="0" err="1" smtClean="0"/>
              <a:t>percents</a:t>
            </a:r>
            <a:r>
              <a:rPr lang="en-US" dirty="0" smtClean="0"/>
              <a:t>, &amp; attention to detail</a:t>
            </a:r>
          </a:p>
          <a:p>
            <a:pPr lvl="1"/>
            <a:r>
              <a:rPr lang="en-US" dirty="0" smtClean="0"/>
              <a:t>Questions become more complex as you move through a set</a:t>
            </a:r>
          </a:p>
          <a:p>
            <a:pPr lvl="1"/>
            <a:r>
              <a:rPr lang="en-US" dirty="0" smtClean="0"/>
              <a:t>Can usually simplify single-answer multiple-choice questions by taking advantage of answer-choice format.  By approximating instead of calculating answer, you can quickly identify the correct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739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Interpretation -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Slow Down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void calculation errors by slowing down</a:t>
            </a:r>
          </a:p>
          <a:p>
            <a:r>
              <a:rPr lang="en-US" dirty="0" smtClean="0"/>
              <a:t>Pace Yourself Wisely</a:t>
            </a:r>
          </a:p>
          <a:p>
            <a:pPr lvl="1"/>
            <a:r>
              <a:rPr lang="en-US" dirty="0" smtClean="0"/>
              <a:t>Use allotted time for each question wisely</a:t>
            </a:r>
          </a:p>
          <a:p>
            <a:pPr lvl="1"/>
            <a:r>
              <a:rPr lang="en-US" dirty="0" smtClean="0"/>
              <a:t>Remember, each question type has same value</a:t>
            </a:r>
          </a:p>
          <a:p>
            <a:pPr lvl="2"/>
            <a:r>
              <a:rPr lang="en-US" dirty="0" smtClean="0"/>
              <a:t>Answer questions that you can answer quickly &amp; </a:t>
            </a:r>
            <a:r>
              <a:rPr lang="en-US" dirty="0" err="1" smtClean="0"/>
              <a:t>accuarately</a:t>
            </a:r>
            <a:endParaRPr lang="en-US" dirty="0" smtClean="0"/>
          </a:p>
          <a:p>
            <a:pPr lvl="2"/>
            <a:r>
              <a:rPr lang="en-US" dirty="0" smtClean="0"/>
              <a:t>Save questions that would take you longest to answer </a:t>
            </a:r>
            <a:r>
              <a:rPr lang="en-US" smtClean="0"/>
              <a:t>for last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832815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18</TotalTime>
  <Words>187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Berlin</vt:lpstr>
      <vt:lpstr>GRE QUANTITATIVE – Data Interpretation</vt:lpstr>
      <vt:lpstr>Data Interpretation Overview</vt:lpstr>
      <vt:lpstr>Data Interpretation - Strategy</vt:lpstr>
      <vt:lpstr>Data Interpretation - Tips</vt:lpstr>
    </vt:vector>
  </TitlesOfParts>
  <Company>Sam Houston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 QUANTITATIVE – Data Interpretation</dc:title>
  <dc:creator>Hamrick, Tama</dc:creator>
  <cp:lastModifiedBy>Hamrick, Tama</cp:lastModifiedBy>
  <cp:revision>4</cp:revision>
  <dcterms:created xsi:type="dcterms:W3CDTF">2016-02-09T15:00:32Z</dcterms:created>
  <dcterms:modified xsi:type="dcterms:W3CDTF">2016-02-09T15:18:48Z</dcterms:modified>
</cp:coreProperties>
</file>