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GRE QUANTITATIVE COMPARISON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3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Comparison -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Analyze Centered Information, Columns, and Quantities</a:t>
            </a:r>
          </a:p>
          <a:p>
            <a:r>
              <a:rPr lang="en-US" dirty="0" smtClean="0"/>
              <a:t>Approach Strategically – variety of approaches to solving these questions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600" dirty="0" smtClean="0"/>
              <a:t>[Note</a:t>
            </a:r>
            <a:r>
              <a:rPr lang="en-US" sz="1600" smtClean="0"/>
              <a:t>: </a:t>
            </a:r>
            <a:r>
              <a:rPr lang="en-US" sz="1600" smtClean="0"/>
              <a:t>Quantitative </a:t>
            </a:r>
            <a:r>
              <a:rPr lang="en-US" sz="1600" dirty="0" smtClean="0"/>
              <a:t>Comparison questions ask you to compare 2 mathematical expressions</a:t>
            </a:r>
            <a:r>
              <a:rPr lang="en-US" sz="1600" smtClean="0"/>
              <a:t>: </a:t>
            </a:r>
            <a:r>
              <a:rPr lang="en-US" sz="1600" smtClean="0"/>
              <a:t>Quantity </a:t>
            </a:r>
            <a:r>
              <a:rPr lang="en-US" sz="1600" dirty="0" smtClean="0"/>
              <a:t>A and Quantify B]</a:t>
            </a:r>
          </a:p>
        </p:txBody>
      </p:sp>
    </p:spTree>
    <p:extLst>
      <p:ext uri="{BB962C8B-B14F-4D97-AF65-F5344CB8AC3E}">
        <p14:creationId xmlns:p14="http://schemas.microsoft.com/office/powerpoint/2010/main" val="243016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Comparison -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42984"/>
            <a:ext cx="9613861" cy="4184821"/>
          </a:xfrm>
        </p:spPr>
        <p:txBody>
          <a:bodyPr/>
          <a:lstStyle/>
          <a:p>
            <a:r>
              <a:rPr lang="en-US" dirty="0" smtClean="0"/>
              <a:t>Memorize answer choices to save time</a:t>
            </a:r>
          </a:p>
          <a:p>
            <a:pPr lvl="1"/>
            <a:r>
              <a:rPr lang="en-US" dirty="0" smtClean="0"/>
              <a:t>Choices are always the same</a:t>
            </a:r>
          </a:p>
          <a:p>
            <a:pPr lvl="1"/>
            <a:r>
              <a:rPr lang="en-US" dirty="0" smtClean="0"/>
              <a:t>Wording and order never vary</a:t>
            </a:r>
          </a:p>
          <a:p>
            <a:r>
              <a:rPr lang="en-US" dirty="0" smtClean="0"/>
              <a:t>When there is at least 1 variable in a problem, try to demonstrate two different relationships between quantities</a:t>
            </a:r>
          </a:p>
          <a:p>
            <a:pPr lvl="1"/>
            <a:r>
              <a:rPr lang="en-US" dirty="0" smtClean="0"/>
              <a:t>If you can find 2 different relationships, then choice (D) is correct</a:t>
            </a:r>
          </a:p>
          <a:p>
            <a:r>
              <a:rPr lang="en-US" dirty="0" smtClean="0"/>
              <a:t>Compare the value of each “piece” in each quantity </a:t>
            </a:r>
          </a:p>
          <a:p>
            <a:pPr lvl="1"/>
            <a:r>
              <a:rPr lang="en-US" dirty="0" smtClean="0"/>
              <a:t>If every “piece” in one quantity is greater than a corresponding “piece” in the other </a:t>
            </a:r>
            <a:r>
              <a:rPr lang="en-US" dirty="0" err="1" smtClean="0"/>
              <a:t>other</a:t>
            </a:r>
            <a:r>
              <a:rPr lang="en-US" dirty="0" smtClean="0"/>
              <a:t> quantity </a:t>
            </a:r>
            <a:r>
              <a:rPr lang="en-US" u="sng" dirty="0" smtClean="0"/>
              <a:t>and</a:t>
            </a:r>
            <a:r>
              <a:rPr lang="en-US" dirty="0" smtClean="0"/>
              <a:t> if operation is addition or multiplication, then the quantity with the greater individual values will have the greater total value</a:t>
            </a:r>
          </a:p>
        </p:txBody>
      </p:sp>
    </p:spTree>
    <p:extLst>
      <p:ext uri="{BB962C8B-B14F-4D97-AF65-F5344CB8AC3E}">
        <p14:creationId xmlns:p14="http://schemas.microsoft.com/office/powerpoint/2010/main" val="165357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Comparison – Tips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75934"/>
            <a:ext cx="9613861" cy="4613189"/>
          </a:xfrm>
        </p:spPr>
        <p:txBody>
          <a:bodyPr/>
          <a:lstStyle/>
          <a:p>
            <a:r>
              <a:rPr lang="en-US" dirty="0" smtClean="0"/>
              <a:t>Make one quantity look like another</a:t>
            </a:r>
          </a:p>
          <a:p>
            <a:pPr lvl="1"/>
            <a:r>
              <a:rPr lang="en-US" dirty="0" smtClean="0"/>
              <a:t>When quantities A and B are expressed differently, change the format of one quantity to match the other – this makes comparison easier</a:t>
            </a:r>
          </a:p>
          <a:p>
            <a:r>
              <a:rPr lang="en-US" dirty="0" smtClean="0"/>
              <a:t>Do the same thing (operation) to both quantities</a:t>
            </a:r>
          </a:p>
          <a:p>
            <a:pPr lvl="1"/>
            <a:r>
              <a:rPr lang="en-US" dirty="0" smtClean="0"/>
              <a:t>Simplify complex comparisons by performing addition, subtraction, multiplication, and division operations on both quantities to make them simpler</a:t>
            </a:r>
          </a:p>
          <a:p>
            <a:r>
              <a:rPr lang="en-US" dirty="0" smtClean="0"/>
              <a:t>Don’t be tricked my misleading information</a:t>
            </a:r>
          </a:p>
          <a:p>
            <a:pPr lvl="1"/>
            <a:r>
              <a:rPr lang="en-US" dirty="0" smtClean="0"/>
              <a:t>Don’t </a:t>
            </a:r>
            <a:r>
              <a:rPr lang="en-US" u="sng" dirty="0" smtClean="0"/>
              <a:t>assume</a:t>
            </a:r>
            <a:r>
              <a:rPr lang="en-US" dirty="0" smtClean="0"/>
              <a:t> anything.  Use only information that is given or information based on properties or theorems</a:t>
            </a:r>
          </a:p>
          <a:p>
            <a:pPr lvl="2"/>
            <a:r>
              <a:rPr lang="en-US" dirty="0" smtClean="0"/>
              <a:t>For example:  Don’t assume angles are equal or that all variables are positive integers – fractions or negative numbers impact relationship between quantities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37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Comparison -  Tips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to consider other possibilities</a:t>
            </a:r>
          </a:p>
          <a:p>
            <a:pPr lvl="1"/>
            <a:r>
              <a:rPr lang="en-US" dirty="0" smtClean="0"/>
              <a:t>If an answer looks obvious, it may be a trap</a:t>
            </a:r>
          </a:p>
          <a:p>
            <a:pPr lvl="2"/>
            <a:r>
              <a:rPr lang="en-US" dirty="0" smtClean="0"/>
              <a:t>Example: Product = 6 (2 x 3 = 6; -2 x -3 = 6; -1 x -6 = 6)</a:t>
            </a:r>
          </a:p>
          <a:p>
            <a:r>
              <a:rPr lang="en-US" dirty="0" smtClean="0"/>
              <a:t>Don’t fall for look </a:t>
            </a:r>
            <a:r>
              <a:rPr lang="en-US" dirty="0" err="1" smtClean="0"/>
              <a:t>alikes</a:t>
            </a:r>
            <a:endParaRPr lang="en-US" dirty="0" smtClean="0"/>
          </a:p>
          <a:p>
            <a:pPr lvl="1"/>
            <a:r>
              <a:rPr lang="en-US" dirty="0" smtClean="0"/>
              <a:t>Two similar expressions may be mathematically different</a:t>
            </a:r>
          </a:p>
          <a:p>
            <a:pPr lvl="1"/>
            <a:r>
              <a:rPr lang="en-US" dirty="0" smtClean="0"/>
              <a:t>Be extra cautious with expressions involving parentheses or radicals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45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1099</TotalTime>
  <Words>340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GRE QUANTITATIVE COMPARISON</vt:lpstr>
      <vt:lpstr>Quantitative Comparison - Strategy</vt:lpstr>
      <vt:lpstr>Quantitative Comparison - Tips</vt:lpstr>
      <vt:lpstr>Quantitative Comparison – Tips (continued)</vt:lpstr>
      <vt:lpstr>Quantitative Comparison -  Tips (continued)</vt:lpstr>
    </vt:vector>
  </TitlesOfParts>
  <Company>Sam Houston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 QUANTITATIVE RESEASONING</dc:title>
  <dc:creator>Hamrick, Tama</dc:creator>
  <cp:lastModifiedBy>Hamrick, Tama</cp:lastModifiedBy>
  <cp:revision>38</cp:revision>
  <dcterms:created xsi:type="dcterms:W3CDTF">2016-02-03T19:12:59Z</dcterms:created>
  <dcterms:modified xsi:type="dcterms:W3CDTF">2016-02-05T20:44:44Z</dcterms:modified>
</cp:coreProperties>
</file>