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5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3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60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5387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69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7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207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90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4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5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2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2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5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6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0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98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GRE GENERAL STRATEGIES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9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Take as many practice tests as you can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Try to replicate the GRE experience by timing yourself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Don’t prepare using a crutch that you cannot use in real test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Pace yourself &amp; work for accuracy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 Process of Elimination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Eliminating 3 wrong choices of a 5 choice question gives 50/50 chance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 Scratch Paper to work through answer choices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5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976</TotalTime>
  <Words>64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GRE GENERAL STRATEGIES</vt:lpstr>
      <vt:lpstr>General Strategies</vt:lpstr>
    </vt:vector>
  </TitlesOfParts>
  <Company>Sam Houston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Hamrick, Tama</dc:creator>
  <cp:lastModifiedBy>Hamrick, Tama</cp:lastModifiedBy>
  <cp:revision>6</cp:revision>
  <dcterms:created xsi:type="dcterms:W3CDTF">2016-02-23T22:39:07Z</dcterms:created>
  <dcterms:modified xsi:type="dcterms:W3CDTF">2017-02-22T17:52:12Z</dcterms:modified>
</cp:coreProperties>
</file>