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9E881A-BC4D-4C4F-9821-7BEDC5471887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DE8B97-4047-429D-AAF9-668F06AD4C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Horseshoeing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McMillan, Ph.D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13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AWCF or associate exam given to</a:t>
            </a:r>
          </a:p>
          <a:p>
            <a:pPr lvl="1"/>
            <a:r>
              <a:rPr lang="en-US" b="1" dirty="0" smtClean="0"/>
              <a:t>Those interested in therapeutic </a:t>
            </a:r>
            <a:r>
              <a:rPr lang="en-US" b="1" dirty="0" err="1" smtClean="0"/>
              <a:t>farriery</a:t>
            </a:r>
            <a:endParaRPr lang="en-US" b="1" dirty="0" smtClean="0"/>
          </a:p>
          <a:p>
            <a:pPr lvl="1"/>
            <a:endParaRPr lang="en-US" sz="1100" b="1" dirty="0" smtClean="0"/>
          </a:p>
          <a:p>
            <a:r>
              <a:rPr lang="en-US" b="1" dirty="0" smtClean="0"/>
              <a:t>FWCF or fellowship exam given to </a:t>
            </a:r>
          </a:p>
          <a:p>
            <a:pPr lvl="1"/>
            <a:r>
              <a:rPr lang="en-US" b="1" dirty="0" smtClean="0"/>
              <a:t>Those interested in :</a:t>
            </a:r>
          </a:p>
          <a:p>
            <a:pPr lvl="2"/>
            <a:r>
              <a:rPr lang="en-US" b="1" dirty="0"/>
              <a:t>J</a:t>
            </a:r>
            <a:r>
              <a:rPr lang="en-US" b="1" dirty="0" smtClean="0"/>
              <a:t>udging competitions</a:t>
            </a:r>
          </a:p>
          <a:p>
            <a:pPr lvl="2"/>
            <a:r>
              <a:rPr lang="en-US" b="1" dirty="0"/>
              <a:t>G</a:t>
            </a:r>
            <a:r>
              <a:rPr lang="en-US" b="1" dirty="0" smtClean="0"/>
              <a:t>iving examinations</a:t>
            </a:r>
          </a:p>
          <a:p>
            <a:pPr lvl="2"/>
            <a:r>
              <a:rPr lang="en-US" b="1" dirty="0"/>
              <a:t>T</a:t>
            </a:r>
            <a:r>
              <a:rPr lang="en-US" b="1" dirty="0" smtClean="0"/>
              <a:t>eaching craft</a:t>
            </a:r>
          </a:p>
        </p:txBody>
      </p:sp>
    </p:spTree>
    <p:extLst>
      <p:ext uri="{BB962C8B-B14F-4D97-AF65-F5344CB8AC3E}">
        <p14:creationId xmlns:p14="http://schemas.microsoft.com/office/powerpoint/2010/main" val="90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 smtClean="0"/>
              <a:t>Also Required for fellowship exam</a:t>
            </a:r>
          </a:p>
          <a:p>
            <a:pPr lvl="2"/>
            <a:r>
              <a:rPr lang="en-US" sz="2200" b="1" dirty="0" smtClean="0"/>
              <a:t>Fellowship thesis</a:t>
            </a:r>
          </a:p>
          <a:p>
            <a:pPr lvl="2"/>
            <a:r>
              <a:rPr lang="en-US" sz="2200" b="1" dirty="0" smtClean="0"/>
              <a:t>shoe collection</a:t>
            </a:r>
            <a:endParaRPr lang="en-US" sz="2200" b="1" dirty="0"/>
          </a:p>
          <a:p>
            <a:pPr lvl="2"/>
            <a:r>
              <a:rPr lang="en-US" sz="2200" b="1" dirty="0" smtClean="0"/>
              <a:t>Extemporaneous lecture</a:t>
            </a:r>
          </a:p>
          <a:p>
            <a:pPr lvl="2"/>
            <a:r>
              <a:rPr lang="en-US" sz="2200" b="1" dirty="0"/>
              <a:t>Q</a:t>
            </a:r>
            <a:r>
              <a:rPr lang="en-US" sz="2200" b="1" dirty="0" smtClean="0"/>
              <a:t>uestioning period</a:t>
            </a:r>
          </a:p>
          <a:p>
            <a:pPr lvl="2"/>
            <a:r>
              <a:rPr lang="en-US" sz="2200" b="1" dirty="0"/>
              <a:t>S</a:t>
            </a:r>
            <a:r>
              <a:rPr lang="en-US" sz="2200" b="1" dirty="0" smtClean="0"/>
              <a:t>hoe </a:t>
            </a:r>
            <a:r>
              <a:rPr lang="en-US" sz="2200" b="1" dirty="0"/>
              <a:t>making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14160" cy="3603812"/>
          </a:xfrm>
        </p:spPr>
        <p:txBody>
          <a:bodyPr/>
          <a:lstStyle/>
          <a:p>
            <a:r>
              <a:rPr lang="en-US" b="1" dirty="0" smtClean="0"/>
              <a:t>First farrier books began ~16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endParaRPr lang="en-US" sz="1000" b="1" dirty="0" smtClean="0"/>
          </a:p>
          <a:p>
            <a:r>
              <a:rPr lang="en-US" b="1" dirty="0" err="1" smtClean="0"/>
              <a:t>Blundeville</a:t>
            </a:r>
            <a:r>
              <a:rPr lang="en-US" b="1" dirty="0" smtClean="0"/>
              <a:t> 1566</a:t>
            </a:r>
          </a:p>
          <a:p>
            <a:pPr lvl="1"/>
            <a:r>
              <a:rPr lang="en-US" b="1" dirty="0" smtClean="0"/>
              <a:t>“Fit the shoe to the foot, not the foot to the shoe”</a:t>
            </a:r>
          </a:p>
          <a:p>
            <a:pPr lvl="1"/>
            <a:endParaRPr lang="en-US" sz="1000" b="1" dirty="0" smtClean="0"/>
          </a:p>
          <a:p>
            <a:r>
              <a:rPr lang="en-US" b="1" dirty="0" err="1" smtClean="0"/>
              <a:t>Solleysel</a:t>
            </a:r>
            <a:r>
              <a:rPr lang="en-US" b="1" dirty="0" smtClean="0"/>
              <a:t> 1664</a:t>
            </a:r>
          </a:p>
          <a:p>
            <a:pPr lvl="1"/>
            <a:r>
              <a:rPr lang="en-US" b="1" dirty="0" smtClean="0"/>
              <a:t>Described the use of clips</a:t>
            </a:r>
          </a:p>
          <a:p>
            <a:pPr lvl="1"/>
            <a:r>
              <a:rPr lang="en-US" b="1" dirty="0" smtClean="0"/>
              <a:t>Signs of lameness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1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Bridges 1751</a:t>
            </a:r>
          </a:p>
          <a:p>
            <a:pPr lvl="1"/>
            <a:r>
              <a:rPr lang="en-US" b="1" dirty="0" smtClean="0"/>
              <a:t>Described the elastic mechanism of the foot</a:t>
            </a:r>
          </a:p>
          <a:p>
            <a:pPr lvl="1"/>
            <a:r>
              <a:rPr lang="en-US" b="1" dirty="0" smtClean="0"/>
              <a:t>Said to have originated:</a:t>
            </a:r>
          </a:p>
          <a:p>
            <a:pPr lvl="2"/>
            <a:r>
              <a:rPr lang="en-US" b="1" dirty="0" smtClean="0"/>
              <a:t>No foot, No horse</a:t>
            </a:r>
          </a:p>
          <a:p>
            <a:pPr lvl="2"/>
            <a:endParaRPr lang="en-US" b="1" dirty="0" smtClean="0"/>
          </a:p>
          <a:p>
            <a:r>
              <a:rPr lang="en-US" b="1" dirty="0" err="1" smtClean="0"/>
              <a:t>Farriery</a:t>
            </a:r>
            <a:r>
              <a:rPr lang="en-US" b="1" dirty="0" smtClean="0"/>
              <a:t> on the continent of Europe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onsidered a 2 man job</a:t>
            </a:r>
          </a:p>
          <a:p>
            <a:pPr lvl="1"/>
            <a:r>
              <a:rPr lang="en-US" b="1" dirty="0" smtClean="0"/>
              <a:t>Still done this way in some areas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33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America’s heritage comes from GB</a:t>
            </a:r>
          </a:p>
          <a:p>
            <a:pPr lvl="1"/>
            <a:r>
              <a:rPr lang="en-US" b="1" dirty="0" smtClean="0"/>
              <a:t>One person works under the horse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1834 Henry Burden</a:t>
            </a:r>
          </a:p>
          <a:p>
            <a:pPr lvl="1"/>
            <a:r>
              <a:rPr lang="en-US" b="1" dirty="0" smtClean="0"/>
              <a:t>Patented a horseshoe making machine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1857 machine was capable of 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aking 1 shoe per second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7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1848 Daniel Dodge </a:t>
            </a:r>
          </a:p>
          <a:p>
            <a:pPr lvl="1"/>
            <a:r>
              <a:rPr lang="en-US" b="1" dirty="0" smtClean="0"/>
              <a:t>patented horseshoe nail making machine</a:t>
            </a:r>
          </a:p>
          <a:p>
            <a:pPr lvl="1"/>
            <a:r>
              <a:rPr lang="en-US" b="1" dirty="0" smtClean="0"/>
              <a:t>Perfected 1862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1881 George </a:t>
            </a:r>
            <a:r>
              <a:rPr lang="en-US" b="1" dirty="0" err="1" smtClean="0"/>
              <a:t>Capewell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established horse-nail company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By late 19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 lvl="1"/>
            <a:r>
              <a:rPr lang="en-US" b="1" dirty="0" smtClean="0"/>
              <a:t>Shoes, nails, and tools could all be bought ready made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1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machine-made shoes </a:t>
            </a:r>
          </a:p>
          <a:p>
            <a:pPr lvl="1"/>
            <a:r>
              <a:rPr lang="en-US" b="1" dirty="0" smtClean="0"/>
              <a:t>Manufactured with long heel pattern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Military</a:t>
            </a:r>
          </a:p>
          <a:p>
            <a:pPr lvl="1"/>
            <a:r>
              <a:rPr lang="en-US" b="1" dirty="0" smtClean="0"/>
              <a:t>Ready made cold shoe a necessity</a:t>
            </a:r>
          </a:p>
          <a:p>
            <a:pPr lvl="1"/>
            <a:r>
              <a:rPr lang="en-US" b="1" dirty="0" smtClean="0"/>
              <a:t>No Forge</a:t>
            </a:r>
          </a:p>
          <a:p>
            <a:pPr lvl="1"/>
            <a:r>
              <a:rPr lang="en-US" b="1" dirty="0" smtClean="0"/>
              <a:t>Most military horses were shod cold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39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Horse populations in US</a:t>
            </a:r>
          </a:p>
          <a:p>
            <a:pPr lvl="1"/>
            <a:r>
              <a:rPr lang="en-US" b="1" dirty="0" smtClean="0"/>
              <a:t>1915	21.5 million</a:t>
            </a:r>
          </a:p>
          <a:p>
            <a:pPr lvl="1"/>
            <a:r>
              <a:rPr lang="en-US" b="1" dirty="0" smtClean="0"/>
              <a:t>1960	2.5 million</a:t>
            </a:r>
          </a:p>
          <a:p>
            <a:pPr lvl="1"/>
            <a:r>
              <a:rPr lang="en-US" b="1" dirty="0" smtClean="0"/>
              <a:t>2000	7.5 million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Today more people own fewer horses</a:t>
            </a:r>
          </a:p>
          <a:p>
            <a:endParaRPr lang="en-US" sz="1000" b="1" dirty="0" smtClean="0"/>
          </a:p>
          <a:p>
            <a:r>
              <a:rPr lang="en-US" b="1" dirty="0" smtClean="0"/>
              <a:t>Professional care of horses is 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 high demand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Farrier Education in US</a:t>
            </a:r>
          </a:p>
          <a:p>
            <a:pPr lvl="1"/>
            <a:r>
              <a:rPr lang="en-US" b="1" dirty="0" smtClean="0"/>
              <a:t>No organized educational system</a:t>
            </a:r>
          </a:p>
          <a:p>
            <a:pPr lvl="1"/>
            <a:r>
              <a:rPr lang="en-US" b="1" dirty="0" smtClean="0"/>
              <a:t>No legislated requirement or registration</a:t>
            </a:r>
          </a:p>
          <a:p>
            <a:pPr lvl="1"/>
            <a:endParaRPr lang="en-US" sz="1200" b="1" dirty="0" smtClean="0"/>
          </a:p>
          <a:p>
            <a:r>
              <a:rPr lang="en-US" b="1" dirty="0" smtClean="0"/>
              <a:t>American Farrier Association (AFA)</a:t>
            </a:r>
          </a:p>
          <a:p>
            <a:pPr lvl="1"/>
            <a:r>
              <a:rPr lang="en-US" b="1" dirty="0" smtClean="0"/>
              <a:t>Established 1971</a:t>
            </a:r>
          </a:p>
          <a:p>
            <a:pPr lvl="1"/>
            <a:r>
              <a:rPr lang="en-US" b="1" dirty="0" smtClean="0"/>
              <a:t>Offered voluntary certification since 1979</a:t>
            </a:r>
          </a:p>
          <a:p>
            <a:pPr lvl="1"/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3179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Highest Level American Exam </a:t>
            </a:r>
          </a:p>
          <a:p>
            <a:pPr lvl="1"/>
            <a:r>
              <a:rPr lang="en-US" b="1" dirty="0"/>
              <a:t>Certified Journeyman Farrier (CJF)</a:t>
            </a:r>
          </a:p>
          <a:p>
            <a:pPr lvl="1"/>
            <a:r>
              <a:rPr lang="en-US" b="1" dirty="0"/>
              <a:t>Equivalent to </a:t>
            </a:r>
            <a:r>
              <a:rPr lang="en-US" b="1" dirty="0" smtClean="0"/>
              <a:t>entry </a:t>
            </a:r>
            <a:r>
              <a:rPr lang="en-US" b="1" dirty="0"/>
              <a:t>level British Exam</a:t>
            </a:r>
          </a:p>
          <a:p>
            <a:pPr lvl="2"/>
            <a:r>
              <a:rPr lang="en-US" b="1" dirty="0"/>
              <a:t>Diploma of the Worshipful Company of </a:t>
            </a:r>
            <a:r>
              <a:rPr lang="en-US" b="1" dirty="0" smtClean="0"/>
              <a:t>Farriers</a:t>
            </a:r>
          </a:p>
          <a:p>
            <a:pPr lvl="2"/>
            <a:endParaRPr lang="en-US" sz="1100" b="1" dirty="0"/>
          </a:p>
          <a:p>
            <a:r>
              <a:rPr lang="en-US" b="1" dirty="0"/>
              <a:t>Horseshoeing Schools</a:t>
            </a:r>
          </a:p>
          <a:p>
            <a:pPr lvl="1"/>
            <a:r>
              <a:rPr lang="en-US" b="1" dirty="0" smtClean="0"/>
              <a:t>Early </a:t>
            </a:r>
            <a:r>
              <a:rPr lang="en-US" b="1" dirty="0"/>
              <a:t>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b="1" dirty="0" smtClean="0"/>
              <a:t>Century</a:t>
            </a:r>
          </a:p>
          <a:p>
            <a:pPr lvl="2"/>
            <a:r>
              <a:rPr lang="en-US" b="1" dirty="0" smtClean="0"/>
              <a:t>US Army in Fort </a:t>
            </a:r>
            <a:r>
              <a:rPr lang="en-US" b="1" dirty="0"/>
              <a:t>Riley, </a:t>
            </a:r>
            <a:r>
              <a:rPr lang="en-US" b="1" dirty="0" smtClean="0"/>
              <a:t>KS</a:t>
            </a:r>
          </a:p>
          <a:p>
            <a:pPr lvl="2"/>
            <a:endParaRPr lang="en-US" sz="1000" b="1" dirty="0"/>
          </a:p>
          <a:p>
            <a:r>
              <a:rPr lang="en-US" b="1" dirty="0"/>
              <a:t>Many Schools Nation wide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Who is credited with making the first horseshoes?</a:t>
            </a:r>
          </a:p>
          <a:p>
            <a:pPr lvl="1"/>
            <a:r>
              <a:rPr lang="en-US" b="1" dirty="0" smtClean="0"/>
              <a:t>Egyptians and Persians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What were they made of?</a:t>
            </a:r>
          </a:p>
          <a:p>
            <a:pPr lvl="1"/>
            <a:r>
              <a:rPr lang="en-US" b="1" dirty="0" smtClean="0"/>
              <a:t>Woven Grass</a:t>
            </a:r>
          </a:p>
          <a:p>
            <a:pPr lvl="1"/>
            <a:r>
              <a:rPr lang="en-US" b="1" dirty="0" smtClean="0"/>
              <a:t>Sandals that were tied on to the hoof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till seen in some parts of remote Japan</a:t>
            </a:r>
          </a:p>
          <a:p>
            <a:pPr lvl="2"/>
            <a:r>
              <a:rPr lang="en-US" b="1" dirty="0" smtClean="0"/>
              <a:t>Called </a:t>
            </a:r>
            <a:r>
              <a:rPr lang="en-US" b="1" dirty="0" err="1" smtClean="0"/>
              <a:t>Waraji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978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Waraji</a:t>
            </a:r>
            <a:r>
              <a:rPr lang="en-US" dirty="0" smtClean="0"/>
              <a:t> Woven Grass Sandal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3673" y="1828799"/>
            <a:ext cx="61960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6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Egyptians</a:t>
            </a:r>
          </a:p>
          <a:p>
            <a:pPr lvl="1"/>
            <a:r>
              <a:rPr lang="en-US" b="1" dirty="0" smtClean="0"/>
              <a:t>Used animal skins</a:t>
            </a:r>
          </a:p>
          <a:p>
            <a:pPr lvl="1"/>
            <a:endParaRPr lang="en-US" sz="1300" b="1" dirty="0" smtClean="0"/>
          </a:p>
          <a:p>
            <a:r>
              <a:rPr lang="en-US" b="1" dirty="0" smtClean="0"/>
              <a:t>Genghis Khan – Mongolia – 12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 lvl="1"/>
            <a:r>
              <a:rPr lang="en-US" b="1" dirty="0" smtClean="0"/>
              <a:t>Rawhide cups for cavalry horses</a:t>
            </a:r>
          </a:p>
          <a:p>
            <a:pPr lvl="1"/>
            <a:endParaRPr lang="en-US" sz="1300" b="1" dirty="0" smtClean="0"/>
          </a:p>
          <a:p>
            <a:r>
              <a:rPr lang="en-US" b="1" dirty="0" smtClean="0"/>
              <a:t>Where were the first metal horseshoes with nails originated?</a:t>
            </a:r>
          </a:p>
          <a:p>
            <a:pPr lvl="1"/>
            <a:r>
              <a:rPr lang="en-US" b="1" dirty="0" smtClean="0"/>
              <a:t>China</a:t>
            </a:r>
          </a:p>
          <a:p>
            <a:pPr lvl="1"/>
            <a:endParaRPr lang="en-US" sz="1200" b="1" dirty="0" smtClean="0"/>
          </a:p>
          <a:p>
            <a:r>
              <a:rPr lang="en-US" b="1" dirty="0" smtClean="0"/>
              <a:t>Middle East </a:t>
            </a:r>
          </a:p>
          <a:p>
            <a:pPr lvl="1"/>
            <a:r>
              <a:rPr lang="en-US" b="1" dirty="0" smtClean="0"/>
              <a:t>Wide, thin shoes used for centuries to move across desert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3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Greeks and Romans</a:t>
            </a:r>
          </a:p>
          <a:p>
            <a:pPr lvl="1"/>
            <a:r>
              <a:rPr lang="en-US" b="1" dirty="0" smtClean="0"/>
              <a:t>Also used sandals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Romans invented “</a:t>
            </a:r>
            <a:r>
              <a:rPr lang="en-US" b="1" dirty="0" err="1" smtClean="0"/>
              <a:t>hipposandal</a:t>
            </a:r>
            <a:r>
              <a:rPr lang="en-US" b="1" dirty="0" smtClean="0"/>
              <a:t>” 400 BC</a:t>
            </a:r>
          </a:p>
          <a:p>
            <a:pPr lvl="1"/>
            <a:r>
              <a:rPr lang="en-US" b="1" dirty="0" smtClean="0"/>
              <a:t>Iron sole fastened with leather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Shoes with nails not known until 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fter 400 AD</a:t>
            </a:r>
          </a:p>
          <a:p>
            <a:pPr lvl="1"/>
            <a:r>
              <a:rPr lang="en-US" b="1" dirty="0" smtClean="0"/>
              <a:t>Not widely used until after 1000 AD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762000"/>
            <a:ext cx="6167716" cy="54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1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Latin word </a:t>
            </a:r>
            <a:r>
              <a:rPr lang="en-US" b="1" dirty="0" err="1" smtClean="0"/>
              <a:t>ferraius</a:t>
            </a:r>
            <a:r>
              <a:rPr lang="en-US" b="1" dirty="0" smtClean="0"/>
              <a:t> means </a:t>
            </a:r>
          </a:p>
          <a:p>
            <a:pPr lvl="1"/>
            <a:r>
              <a:rPr lang="en-US" b="1" dirty="0" smtClean="0"/>
              <a:t>Ironworker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French word </a:t>
            </a:r>
            <a:r>
              <a:rPr lang="en-US" b="1" dirty="0" err="1" smtClean="0"/>
              <a:t>ferrer</a:t>
            </a:r>
            <a:r>
              <a:rPr lang="en-US" b="1" dirty="0" smtClean="0"/>
              <a:t> means </a:t>
            </a:r>
          </a:p>
          <a:p>
            <a:pPr lvl="1"/>
            <a:r>
              <a:rPr lang="en-US" b="1" dirty="0" smtClean="0"/>
              <a:t>To shoe a horse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William the Conqueror credited with</a:t>
            </a:r>
          </a:p>
          <a:p>
            <a:pPr lvl="1"/>
            <a:r>
              <a:rPr lang="en-US" b="1" dirty="0" smtClean="0"/>
              <a:t>Introducing shoes with nails </a:t>
            </a:r>
          </a:p>
          <a:p>
            <a:pPr lvl="1"/>
            <a:r>
              <a:rPr lang="en-US" b="1" dirty="0" smtClean="0"/>
              <a:t>France to GB in 1066 AD</a:t>
            </a:r>
          </a:p>
        </p:txBody>
      </p:sp>
    </p:spTree>
    <p:extLst>
      <p:ext uri="{BB962C8B-B14F-4D97-AF65-F5344CB8AC3E}">
        <p14:creationId xmlns:p14="http://schemas.microsoft.com/office/powerpoint/2010/main" val="6885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385560" cy="3603812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err="1"/>
              <a:t>Walkelin</a:t>
            </a:r>
            <a:r>
              <a:rPr lang="en-US" sz="2400" b="1" dirty="0"/>
              <a:t> von </a:t>
            </a:r>
            <a:r>
              <a:rPr lang="en-US" sz="2400" b="1" dirty="0" err="1"/>
              <a:t>Ferrariis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2"/>
            <a:r>
              <a:rPr lang="en-US" b="1" dirty="0" smtClean="0"/>
              <a:t>Commissioned by William</a:t>
            </a:r>
            <a:endParaRPr lang="en-US" b="1" dirty="0"/>
          </a:p>
          <a:p>
            <a:pPr lvl="2"/>
            <a:r>
              <a:rPr lang="en-US" b="1" dirty="0" smtClean="0"/>
              <a:t>“</a:t>
            </a:r>
            <a:r>
              <a:rPr lang="en-US" b="1" dirty="0"/>
              <a:t>Master of the Horse</a:t>
            </a:r>
            <a:r>
              <a:rPr lang="en-US" b="1" dirty="0" smtClean="0"/>
              <a:t>”</a:t>
            </a:r>
          </a:p>
          <a:p>
            <a:pPr lvl="2"/>
            <a:endParaRPr lang="en-US" sz="1000" b="1" dirty="0"/>
          </a:p>
          <a:p>
            <a:pPr lvl="1"/>
            <a:r>
              <a:rPr lang="en-US" sz="2400" b="1" dirty="0"/>
              <a:t>Farrier became a title in </a:t>
            </a:r>
            <a:r>
              <a:rPr lang="en-US" sz="2400" b="1" dirty="0" smtClean="0"/>
              <a:t>England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400" b="1" dirty="0" smtClean="0"/>
              <a:t>The Worshipful Company of Farriers (WCF)</a:t>
            </a:r>
          </a:p>
          <a:p>
            <a:pPr lvl="2"/>
            <a:r>
              <a:rPr lang="en-US" b="1" dirty="0" smtClean="0"/>
              <a:t>First guilds organized in London</a:t>
            </a:r>
          </a:p>
          <a:p>
            <a:pPr lvl="2"/>
            <a:r>
              <a:rPr lang="en-US" b="1" dirty="0" smtClean="0"/>
              <a:t>In existence since 1356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/>
              <a:t>Farrier’s Registration Act of 1975</a:t>
            </a:r>
          </a:p>
          <a:p>
            <a:pPr lvl="2"/>
            <a:r>
              <a:rPr lang="en-US" b="1" dirty="0"/>
              <a:t>Prohibits </a:t>
            </a:r>
            <a:r>
              <a:rPr lang="en-US" b="1" dirty="0" smtClean="0"/>
              <a:t>shoeing </a:t>
            </a:r>
            <a:r>
              <a:rPr lang="en-US" b="1" dirty="0"/>
              <a:t>of horses by unqualified persons in </a:t>
            </a:r>
            <a:r>
              <a:rPr lang="en-US" b="1" dirty="0" smtClean="0"/>
              <a:t>UK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2400" b="1" dirty="0" smtClean="0"/>
              <a:t>Examinations given by WCF at 3 levels</a:t>
            </a:r>
          </a:p>
          <a:p>
            <a:pPr lvl="2"/>
            <a:r>
              <a:rPr lang="en-US" b="1" dirty="0" smtClean="0"/>
              <a:t>DWCF or Diploma Exam given after</a:t>
            </a:r>
          </a:p>
          <a:p>
            <a:pPr lvl="3"/>
            <a:r>
              <a:rPr lang="en-US" sz="2200" b="1" dirty="0" smtClean="0"/>
              <a:t>4 years apprenticeship</a:t>
            </a:r>
          </a:p>
          <a:p>
            <a:pPr lvl="3"/>
            <a:r>
              <a:rPr lang="en-US" sz="2200" b="1" dirty="0" smtClean="0"/>
              <a:t>27 weeks national farrier school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507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History of Horseshoeing</vt:lpstr>
      <vt:lpstr>History</vt:lpstr>
      <vt:lpstr>Waraji Woven Grass Sandal</vt:lpstr>
      <vt:lpstr>History</vt:lpstr>
      <vt:lpstr>History</vt:lpstr>
      <vt:lpstr>PowerPoint Presentation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Horseshoeing</dc:title>
  <dc:creator>Computer Services</dc:creator>
  <cp:lastModifiedBy>Computer Services</cp:lastModifiedBy>
  <cp:revision>9</cp:revision>
  <dcterms:created xsi:type="dcterms:W3CDTF">2012-01-25T14:56:23Z</dcterms:created>
  <dcterms:modified xsi:type="dcterms:W3CDTF">2012-01-25T16:33:44Z</dcterms:modified>
</cp:coreProperties>
</file>