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18" autoAdjust="0"/>
    <p:restoredTop sz="94660"/>
  </p:normalViewPr>
  <p:slideViewPr>
    <p:cSldViewPr>
      <p:cViewPr varScale="1">
        <p:scale>
          <a:sx n="69" d="100"/>
          <a:sy n="69" d="100"/>
        </p:scale>
        <p:origin x="-2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C1F94-9192-43B4-8872-5804EA8F8F0E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3DD00-A7EA-4EC2-B8E7-627A218FA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3DD00-A7EA-4EC2-B8E7-627A218FAE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3DD00-A7EA-4EC2-B8E7-627A218FAE6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3DD00-A7EA-4EC2-B8E7-627A218FAE6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3DD00-A7EA-4EC2-B8E7-627A218FAE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3DD00-A7EA-4EC2-B8E7-627A218FAE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3DD00-A7EA-4EC2-B8E7-627A218FAE6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3DD00-A7EA-4EC2-B8E7-627A218FAE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3DD00-A7EA-4EC2-B8E7-627A218FAE6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3DD00-A7EA-4EC2-B8E7-627A218FAE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5A8-12AC-4897-9A2E-97F4979271CE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3996-CD92-4FE8-9BCD-F5AC57D412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5A8-12AC-4897-9A2E-97F4979271CE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3996-CD92-4FE8-9BCD-F5AC57D41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5A8-12AC-4897-9A2E-97F4979271CE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3996-CD92-4FE8-9BCD-F5AC57D41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400" b="1">
                <a:latin typeface="Calibri" pitchFamily="34" charset="0"/>
              </a:defRPr>
            </a:lvl1pPr>
            <a:lvl2pPr>
              <a:defRPr sz="4400" b="1">
                <a:latin typeface="Calibri" pitchFamily="34" charset="0"/>
              </a:defRPr>
            </a:lvl2pPr>
            <a:lvl3pPr>
              <a:defRPr sz="4400" b="1">
                <a:latin typeface="Calibri" pitchFamily="34" charset="0"/>
              </a:defRPr>
            </a:lvl3pPr>
            <a:lvl4pPr>
              <a:defRPr sz="4400" b="1">
                <a:latin typeface="Calibri" pitchFamily="34" charset="0"/>
              </a:defRPr>
            </a:lvl4pPr>
            <a:lvl5pPr>
              <a:defRPr sz="4400" b="1"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5A8-12AC-4897-9A2E-97F4979271CE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3996-CD92-4FE8-9BCD-F5AC57D41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5A8-12AC-4897-9A2E-97F4979271CE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2223996-CD92-4FE8-9BCD-F5AC57D41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5A8-12AC-4897-9A2E-97F4979271CE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3996-CD92-4FE8-9BCD-F5AC57D41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5A8-12AC-4897-9A2E-97F4979271CE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3996-CD92-4FE8-9BCD-F5AC57D41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5A8-12AC-4897-9A2E-97F4979271CE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3996-CD92-4FE8-9BCD-F5AC57D41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5A8-12AC-4897-9A2E-97F4979271CE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3996-CD92-4FE8-9BCD-F5AC57D41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5A8-12AC-4897-9A2E-97F4979271CE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3996-CD92-4FE8-9BCD-F5AC57D41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5A8-12AC-4897-9A2E-97F4979271CE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3996-CD92-4FE8-9BCD-F5AC57D41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6A95A8-12AC-4897-9A2E-97F4979271CE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2223996-CD92-4FE8-9BCD-F5AC57D41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random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62200"/>
            <a:ext cx="8229600" cy="1828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Careers in Horticulture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Education</a:t>
            </a:r>
          </a:p>
          <a:p>
            <a:r>
              <a:rPr lang="en-US" dirty="0" smtClean="0"/>
              <a:t>Research</a:t>
            </a:r>
          </a:p>
          <a:p>
            <a:r>
              <a:rPr lang="en-US" dirty="0" smtClean="0"/>
              <a:t>Golf and Sports Turf</a:t>
            </a:r>
          </a:p>
          <a:p>
            <a:r>
              <a:rPr lang="en-US" dirty="0" smtClean="0"/>
              <a:t>Landscape Design</a:t>
            </a:r>
          </a:p>
          <a:p>
            <a:r>
              <a:rPr lang="en-US" dirty="0" smtClean="0"/>
              <a:t>Parks &amp; Gardens</a:t>
            </a:r>
          </a:p>
          <a:p>
            <a:r>
              <a:rPr lang="en-US" dirty="0" smtClean="0"/>
              <a:t>Sales &amp; Marketing</a:t>
            </a:r>
          </a:p>
          <a:p>
            <a:r>
              <a:rPr lang="en-US" dirty="0" smtClean="0"/>
              <a:t>Owner &amp; Entrepreneurship </a:t>
            </a: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Teach on the High School or Collegiate level</a:t>
            </a:r>
          </a:p>
          <a:p>
            <a:r>
              <a:rPr lang="en-US" dirty="0" smtClean="0"/>
              <a:t>Plant Science</a:t>
            </a:r>
          </a:p>
          <a:p>
            <a:r>
              <a:rPr lang="en-US" dirty="0" smtClean="0"/>
              <a:t>Floral Design</a:t>
            </a:r>
          </a:p>
          <a:p>
            <a:r>
              <a:rPr lang="en-US" dirty="0" smtClean="0"/>
              <a:t>Fruit and Vegetable </a:t>
            </a:r>
          </a:p>
          <a:p>
            <a:pPr>
              <a:buNone/>
            </a:pPr>
            <a:r>
              <a:rPr lang="en-US" dirty="0" smtClean="0"/>
              <a:t>   Production</a:t>
            </a:r>
          </a:p>
          <a:p>
            <a:r>
              <a:rPr lang="en-US" dirty="0" smtClean="0"/>
              <a:t>Greenhouse </a:t>
            </a:r>
            <a:r>
              <a:rPr lang="en-US" dirty="0" smtClean="0"/>
              <a:t>Management</a:t>
            </a:r>
          </a:p>
          <a:p>
            <a:r>
              <a:rPr lang="en-US" dirty="0" smtClean="0"/>
              <a:t>Salary $42,000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9458" name="Picture 2" descr="http://www.gallery.ca/images/crayons_Education_72p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692566"/>
            <a:ext cx="3581400" cy="2385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Work with a seed company on producing the latest crops for farmers in the food industry</a:t>
            </a:r>
          </a:p>
          <a:p>
            <a:r>
              <a:rPr lang="en-US" dirty="0" smtClean="0"/>
              <a:t>Monsanto</a:t>
            </a:r>
          </a:p>
          <a:p>
            <a:pPr lvl="1"/>
            <a:r>
              <a:rPr lang="en-US" dirty="0" smtClean="0"/>
              <a:t>Genetically Modified Organisms</a:t>
            </a:r>
          </a:p>
          <a:p>
            <a:pPr lvl="2"/>
            <a:r>
              <a:rPr lang="en-US" dirty="0" smtClean="0"/>
              <a:t>Round-Up Ready Crops</a:t>
            </a:r>
          </a:p>
        </p:txBody>
      </p:sp>
      <p:pic>
        <p:nvPicPr>
          <p:cNvPr id="18434" name="Picture 2" descr="http://www.macalester.edu/environmentalstudies/students/projects/citizenscience2008/rbgh/images/Monsantologo.jpg"/>
          <p:cNvPicPr>
            <a:picLocks noChangeAspect="1" noChangeArrowheads="1"/>
          </p:cNvPicPr>
          <p:nvPr/>
        </p:nvPicPr>
        <p:blipFill>
          <a:blip r:embed="rId3" cstate="print"/>
          <a:srcRect l="10417" t="19925" r="10417" b="27951"/>
          <a:stretch>
            <a:fillRect/>
          </a:stretch>
        </p:blipFill>
        <p:spPr bwMode="auto">
          <a:xfrm>
            <a:off x="2590800" y="5751094"/>
            <a:ext cx="3657600" cy="11069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Golf and Sports Turf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 major athletic fields</a:t>
            </a:r>
          </a:p>
          <a:p>
            <a:r>
              <a:rPr lang="en-US" dirty="0" smtClean="0"/>
              <a:t>Maintain golf </a:t>
            </a:r>
            <a:r>
              <a:rPr lang="en-US" dirty="0" smtClean="0"/>
              <a:t>course</a:t>
            </a:r>
          </a:p>
          <a:p>
            <a:r>
              <a:rPr lang="en-US" dirty="0" smtClean="0"/>
              <a:t>Salary $44,000</a:t>
            </a:r>
            <a:endParaRPr lang="en-US" dirty="0"/>
          </a:p>
        </p:txBody>
      </p:sp>
      <p:pic>
        <p:nvPicPr>
          <p:cNvPr id="10242" name="Picture 2" descr="http://wtcampaigns.files.wordpress.com/2009/08/golfcou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664438"/>
            <a:ext cx="4267200" cy="3193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://www.faqs.org/photo-dict/photofiles/list/628/1036baseball_stadium.jpg"/>
          <p:cNvPicPr>
            <a:picLocks noChangeAspect="1" noChangeArrowheads="1"/>
          </p:cNvPicPr>
          <p:nvPr/>
        </p:nvPicPr>
        <p:blipFill>
          <a:blip r:embed="rId4" cstate="print"/>
          <a:srcRect l="9722" r="13889"/>
          <a:stretch>
            <a:fillRect/>
          </a:stretch>
        </p:blipFill>
        <p:spPr bwMode="auto">
          <a:xfrm>
            <a:off x="990600" y="4135319"/>
            <a:ext cx="3124200" cy="2722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Design concepts seen through to installation</a:t>
            </a:r>
          </a:p>
          <a:p>
            <a:r>
              <a:rPr lang="en-US" dirty="0" smtClean="0"/>
              <a:t>Residential</a:t>
            </a:r>
          </a:p>
          <a:p>
            <a:r>
              <a:rPr lang="en-US" dirty="0" smtClean="0"/>
              <a:t>Commercial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Install</a:t>
            </a:r>
          </a:p>
          <a:p>
            <a:r>
              <a:rPr lang="en-US" dirty="0" smtClean="0"/>
              <a:t>Salary $23,000</a:t>
            </a:r>
          </a:p>
          <a:p>
            <a:pPr lvl="1"/>
            <a:r>
              <a:rPr lang="en-US" dirty="0" smtClean="0"/>
              <a:t>With Exp. $57,000</a:t>
            </a:r>
            <a:endParaRPr lang="en-US" dirty="0"/>
          </a:p>
        </p:txBody>
      </p:sp>
      <p:pic>
        <p:nvPicPr>
          <p:cNvPr id="8194" name="Picture 2" descr="http://www.suffolklawncare.com/_images1/common/suffolk-landscap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67000"/>
            <a:ext cx="3886200" cy="2909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Parks and Gardens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Restore and Maintain public parks and gardens</a:t>
            </a:r>
          </a:p>
          <a:p>
            <a:endParaRPr lang="en-US" dirty="0"/>
          </a:p>
        </p:txBody>
      </p:sp>
      <p:pic>
        <p:nvPicPr>
          <p:cNvPr id="6146" name="Picture 2" descr="http://blogs.davenportlibrary.com/reference/wp-content/uploads/2009/04/national-par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838575"/>
            <a:ext cx="4610100" cy="301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www.burnaby.ca/admin/Sites/4/templates/images/parksandrec/mainphoto/parks.jpg"/>
          <p:cNvPicPr>
            <a:picLocks noChangeAspect="1" noChangeArrowheads="1"/>
          </p:cNvPicPr>
          <p:nvPr/>
        </p:nvPicPr>
        <p:blipFill>
          <a:blip r:embed="rId4" cstate="print"/>
          <a:srcRect l="14667" r="22667"/>
          <a:stretch>
            <a:fillRect/>
          </a:stretch>
        </p:blipFill>
        <p:spPr bwMode="auto">
          <a:xfrm>
            <a:off x="457200" y="3810000"/>
            <a:ext cx="35814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and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Work with or work for a nursery or wholesaler</a:t>
            </a:r>
          </a:p>
          <a:p>
            <a:r>
              <a:rPr lang="en-US" dirty="0" smtClean="0"/>
              <a:t>Duties possibly include:</a:t>
            </a:r>
          </a:p>
          <a:p>
            <a:pPr lvl="1"/>
            <a:r>
              <a:rPr lang="en-US" dirty="0" smtClean="0"/>
              <a:t>Selling products to flower shops or other retailers</a:t>
            </a:r>
          </a:p>
          <a:p>
            <a:pPr lvl="1"/>
            <a:r>
              <a:rPr lang="en-US" dirty="0" smtClean="0"/>
              <a:t>Marketing those items as an employee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Owner &amp; Entrepreneurship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BE YOUR OWN BOSS!</a:t>
            </a:r>
          </a:p>
          <a:p>
            <a:r>
              <a:rPr lang="en-US" dirty="0" smtClean="0"/>
              <a:t>Not impossible, but rarely happens successfully without experience. </a:t>
            </a:r>
          </a:p>
          <a:p>
            <a:r>
              <a:rPr lang="en-US" dirty="0" smtClean="0"/>
              <a:t>Landscape Design</a:t>
            </a:r>
          </a:p>
          <a:p>
            <a:pPr lvl="1"/>
            <a:r>
              <a:rPr lang="en-US" dirty="0" smtClean="0"/>
              <a:t>Designer</a:t>
            </a:r>
          </a:p>
          <a:p>
            <a:r>
              <a:rPr lang="en-US" dirty="0" smtClean="0"/>
              <a:t>Floral Shop</a:t>
            </a:r>
          </a:p>
          <a:p>
            <a:r>
              <a:rPr lang="en-US" dirty="0" smtClean="0"/>
              <a:t>Golf Management</a:t>
            </a:r>
          </a:p>
          <a:p>
            <a:r>
              <a:rPr lang="en-US" dirty="0" smtClean="0"/>
              <a:t>Public Garden</a:t>
            </a:r>
          </a:p>
          <a:p>
            <a:r>
              <a:rPr lang="en-US" dirty="0" smtClean="0"/>
              <a:t>Nursery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052" name="Picture 4" descr="http://newyork10.cityspur.com/wp-content/uploads/2009/02/newyorkfloristfea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3440" y="3810000"/>
            <a:ext cx="448056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8">
      <a:dk1>
        <a:sysClr val="windowText" lastClr="000000"/>
      </a:dk1>
      <a:lt1>
        <a:sysClr val="window" lastClr="FFFFFF"/>
      </a:lt1>
      <a:dk2>
        <a:srgbClr val="008000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259</TotalTime>
  <Words>179</Words>
  <Application>Microsoft Office PowerPoint</Application>
  <PresentationFormat>On-screen Show (4:3)</PresentationFormat>
  <Paragraphs>59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Careers in Horticulture</vt:lpstr>
      <vt:lpstr>Careers</vt:lpstr>
      <vt:lpstr>Education</vt:lpstr>
      <vt:lpstr>Research</vt:lpstr>
      <vt:lpstr>Golf and Sports Turf</vt:lpstr>
      <vt:lpstr>Landscape Design</vt:lpstr>
      <vt:lpstr>Parks and Gardens</vt:lpstr>
      <vt:lpstr>Sales and Marketing</vt:lpstr>
      <vt:lpstr>Owner &amp; Entrepreneurship </vt:lpstr>
    </vt:vector>
  </TitlesOfParts>
  <Company>Sam Houston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in Horticulture</dc:title>
  <dc:creator>Computer Services</dc:creator>
  <cp:lastModifiedBy>Amy Wilson</cp:lastModifiedBy>
  <cp:revision>28</cp:revision>
  <dcterms:created xsi:type="dcterms:W3CDTF">2009-11-17T14:51:07Z</dcterms:created>
  <dcterms:modified xsi:type="dcterms:W3CDTF">2009-11-19T01:07:34Z</dcterms:modified>
</cp:coreProperties>
</file>