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AD10A9-6066-4B34-98ED-B1A4983CD65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12499D-2644-4AC5-B84E-02BCC0926F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Horse Science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Height </a:t>
            </a:r>
            <a:r>
              <a:rPr lang="en-US" b="1" dirty="0" smtClean="0"/>
              <a:t>and Teeth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Teeth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2971800" cy="4530725"/>
          </a:xfrm>
        </p:spPr>
        <p:txBody>
          <a:bodyPr/>
          <a:lstStyle/>
          <a:p>
            <a:pPr eaLnBrk="1" hangingPunct="1"/>
            <a:r>
              <a:rPr lang="en-US" sz="2400" b="1" smtClean="0"/>
              <a:t>7 and 11 year hook on the upper corners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Galvaynes groove </a:t>
            </a:r>
          </a:p>
          <a:p>
            <a:pPr lvl="1" eaLnBrk="1" hangingPunct="1"/>
            <a:r>
              <a:rPr lang="en-US" sz="2200" b="1" smtClean="0"/>
              <a:t>appears on the upper corners when a horse is ~11 and gets longer with age</a:t>
            </a:r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752600"/>
            <a:ext cx="3676650" cy="4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As Horse Gets Older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772400" cy="4225925"/>
          </a:xfrm>
        </p:spPr>
        <p:txBody>
          <a:bodyPr/>
          <a:lstStyle/>
          <a:p>
            <a:pPr eaLnBrk="1" hangingPunct="1"/>
            <a:r>
              <a:rPr lang="en-US" b="1" smtClean="0"/>
              <a:t>What happens?</a:t>
            </a:r>
          </a:p>
          <a:p>
            <a:pPr lvl="1" eaLnBrk="1" hangingPunct="1"/>
            <a:r>
              <a:rPr lang="en-US" b="1" smtClean="0"/>
              <a:t>Angle of incidence increases</a:t>
            </a:r>
          </a:p>
          <a:p>
            <a:pPr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Teeth wear down</a:t>
            </a:r>
          </a:p>
          <a:p>
            <a:pPr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Gums recede</a:t>
            </a:r>
          </a:p>
          <a:p>
            <a:pPr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Teeth become more triangular in shape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Teeth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b="1" smtClean="0"/>
              <a:t>Wolf Teeth</a:t>
            </a:r>
            <a:endParaRPr lang="en-US" sz="320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b="1" smtClean="0"/>
              <a:t>Located in front of molars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b="1" smtClean="0"/>
              <a:t>usually in the upper jaw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b="1" smtClean="0"/>
              <a:t>sometimes in lower as well</a:t>
            </a:r>
          </a:p>
          <a:p>
            <a:pPr eaLnBrk="1" hangingPunct="1">
              <a:lnSpc>
                <a:spcPct val="90000"/>
              </a:lnSpc>
            </a:pPr>
            <a:endParaRPr lang="en-US" sz="1000" b="1" smtClean="0"/>
          </a:p>
          <a:p>
            <a:pPr eaLnBrk="1" hangingPunct="1">
              <a:lnSpc>
                <a:spcPct val="90000"/>
              </a:lnSpc>
            </a:pPr>
            <a:r>
              <a:rPr lang="en-US" sz="3200" b="1" smtClean="0"/>
              <a:t>Canine Teeth</a:t>
            </a:r>
            <a:endParaRPr lang="en-US" sz="320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b="1" smtClean="0"/>
              <a:t>Between incisors and molars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b="1" smtClean="0"/>
              <a:t>Appear at 4-5 years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b="1" smtClean="0"/>
              <a:t>Almost always found in males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b="1" smtClean="0"/>
              <a:t>Only seen occasionally in females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Teeth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Number of Teeth</a:t>
            </a:r>
          </a:p>
          <a:p>
            <a:pPr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Young Horse</a:t>
            </a:r>
          </a:p>
          <a:p>
            <a:pPr lvl="2" eaLnBrk="1" hangingPunct="1"/>
            <a:r>
              <a:rPr lang="en-US" b="1" smtClean="0"/>
              <a:t>24 Temporary Teeth</a:t>
            </a:r>
          </a:p>
          <a:p>
            <a:pPr lvl="2"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Mares</a:t>
            </a:r>
          </a:p>
          <a:p>
            <a:pPr lvl="2" eaLnBrk="1" hangingPunct="1"/>
            <a:r>
              <a:rPr lang="en-US" b="1" smtClean="0"/>
              <a:t>36-38 - Mature Mouth</a:t>
            </a:r>
          </a:p>
          <a:p>
            <a:pPr lvl="2" eaLnBrk="1" hangingPunct="1"/>
            <a:r>
              <a:rPr lang="en-US" b="1" smtClean="0"/>
              <a:t>Depends on whether canines appear or not</a:t>
            </a:r>
          </a:p>
          <a:p>
            <a:pPr lvl="2"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Stallions</a:t>
            </a:r>
          </a:p>
          <a:p>
            <a:pPr lvl="2" eaLnBrk="1" hangingPunct="1"/>
            <a:r>
              <a:rPr lang="en-US" b="1" smtClean="0"/>
              <a:t>40-42 - Mature Mouth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Height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How do we determine height?</a:t>
            </a:r>
          </a:p>
          <a:p>
            <a:pPr lvl="1"/>
            <a:r>
              <a:rPr lang="en-US" b="1" dirty="0" smtClean="0"/>
              <a:t>In hands</a:t>
            </a:r>
          </a:p>
          <a:p>
            <a:pPr lvl="1"/>
            <a:r>
              <a:rPr lang="en-US" b="1" dirty="0" smtClean="0"/>
              <a:t>1 hand = 4 inches</a:t>
            </a:r>
          </a:p>
          <a:p>
            <a:pPr lvl="1"/>
            <a:r>
              <a:rPr lang="en-US" b="1" dirty="0" smtClean="0"/>
              <a:t>Measure to withers</a:t>
            </a:r>
          </a:p>
          <a:p>
            <a:pPr lvl="1"/>
            <a:endParaRPr lang="en-US" sz="1500" b="1" dirty="0" smtClean="0"/>
          </a:p>
          <a:p>
            <a:r>
              <a:rPr lang="en-US" b="1" dirty="0" smtClean="0"/>
              <a:t>Mature height of QH must be at least?</a:t>
            </a:r>
          </a:p>
          <a:p>
            <a:pPr lvl="1"/>
            <a:r>
              <a:rPr lang="en-US" b="1" dirty="0" smtClean="0"/>
              <a:t>14.2 hands</a:t>
            </a:r>
          </a:p>
          <a:p>
            <a:pPr lvl="1"/>
            <a:r>
              <a:rPr lang="en-US" b="1" dirty="0" smtClean="0"/>
              <a:t>How tall?</a:t>
            </a:r>
          </a:p>
          <a:p>
            <a:pPr lvl="1"/>
            <a:r>
              <a:rPr lang="en-US" b="1" dirty="0" smtClean="0"/>
              <a:t>= </a:t>
            </a:r>
            <a:r>
              <a:rPr lang="en-US" b="1" dirty="0" smtClean="0"/>
              <a:t>14 hands  x 4” + 2” = 58”</a:t>
            </a:r>
            <a:endParaRPr lang="en-US" b="1" dirty="0" smtClean="0"/>
          </a:p>
          <a:p>
            <a:pPr lvl="1"/>
            <a:r>
              <a:rPr lang="en-US" b="1" dirty="0" smtClean="0"/>
              <a:t>= </a:t>
            </a:r>
            <a:r>
              <a:rPr lang="en-US" b="1" dirty="0" smtClean="0"/>
              <a:t>4 </a:t>
            </a:r>
            <a:r>
              <a:rPr lang="en-US" b="1" dirty="0" smtClean="0"/>
              <a:t>foot </a:t>
            </a:r>
            <a:r>
              <a:rPr lang="en-US" b="1" dirty="0" smtClean="0"/>
              <a:t>10</a:t>
            </a:r>
            <a:r>
              <a:rPr lang="en-US" b="1" dirty="0" smtClean="0"/>
              <a:t> </a:t>
            </a:r>
            <a:r>
              <a:rPr lang="en-US" b="1" dirty="0" smtClean="0"/>
              <a:t>inches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Teeth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Horse Cuts Baby Teeth</a:t>
            </a:r>
          </a:p>
          <a:p>
            <a:pPr eaLnBrk="1" hangingPunct="1"/>
            <a:endParaRPr lang="en-US" sz="1000" b="1" dirty="0" smtClean="0"/>
          </a:p>
          <a:p>
            <a:pPr lvl="1" eaLnBrk="1" hangingPunct="1"/>
            <a:r>
              <a:rPr lang="en-US" sz="2800" b="1" dirty="0" smtClean="0"/>
              <a:t>8 days</a:t>
            </a:r>
          </a:p>
          <a:p>
            <a:pPr lvl="2" eaLnBrk="1" hangingPunct="1"/>
            <a:r>
              <a:rPr lang="en-US" sz="2500" b="1" dirty="0" smtClean="0"/>
              <a:t>center incisors (top and bottom)</a:t>
            </a:r>
            <a:br>
              <a:rPr lang="en-US" sz="2500" b="1" dirty="0" smtClean="0"/>
            </a:br>
            <a:endParaRPr lang="en-US" sz="2500" b="1" dirty="0" smtClean="0"/>
          </a:p>
          <a:p>
            <a:pPr lvl="1" eaLnBrk="1" hangingPunct="1"/>
            <a:r>
              <a:rPr lang="en-US" sz="2800" b="1" dirty="0" smtClean="0"/>
              <a:t>8 weeks</a:t>
            </a:r>
          </a:p>
          <a:p>
            <a:pPr lvl="2" eaLnBrk="1" hangingPunct="1"/>
            <a:r>
              <a:rPr lang="en-US" sz="2500" b="1" dirty="0" smtClean="0"/>
              <a:t>intermediates</a:t>
            </a:r>
            <a:br>
              <a:rPr lang="en-US" sz="2500" b="1" dirty="0" smtClean="0"/>
            </a:br>
            <a:endParaRPr lang="en-US" sz="2500" b="1" dirty="0" smtClean="0"/>
          </a:p>
          <a:p>
            <a:pPr lvl="1" eaLnBrk="1" hangingPunct="1"/>
            <a:r>
              <a:rPr lang="en-US" sz="2800" b="1" dirty="0" smtClean="0"/>
              <a:t>8 months</a:t>
            </a:r>
          </a:p>
          <a:p>
            <a:pPr lvl="2" eaLnBrk="1" hangingPunct="1"/>
            <a:r>
              <a:rPr lang="en-US" sz="2500" b="1" dirty="0" smtClean="0"/>
              <a:t>corners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Teeth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Cups Go Out of Baby Teeth</a:t>
            </a:r>
          </a:p>
          <a:p>
            <a:pPr eaLnBrk="1" hangingPunct="1"/>
            <a:endParaRPr lang="en-US" sz="1000" b="1" smtClean="0"/>
          </a:p>
          <a:p>
            <a:pPr lvl="1" eaLnBrk="1" hangingPunct="1"/>
            <a:r>
              <a:rPr lang="en-US" sz="2800" b="1" smtClean="0"/>
              <a:t>1 year</a:t>
            </a:r>
          </a:p>
          <a:p>
            <a:pPr lvl="2" eaLnBrk="1" hangingPunct="1"/>
            <a:r>
              <a:rPr lang="en-US" sz="2500" b="1" smtClean="0"/>
              <a:t>centers (top and bottom)</a:t>
            </a:r>
          </a:p>
          <a:p>
            <a:pPr lvl="1" eaLnBrk="1" hangingPunct="1"/>
            <a:endParaRPr lang="en-US" sz="1000" b="1" smtClean="0"/>
          </a:p>
          <a:p>
            <a:pPr lvl="1" eaLnBrk="1" hangingPunct="1"/>
            <a:r>
              <a:rPr lang="en-US" sz="2800" b="1" smtClean="0"/>
              <a:t>1½ years</a:t>
            </a:r>
          </a:p>
          <a:p>
            <a:pPr lvl="2" eaLnBrk="1" hangingPunct="1"/>
            <a:r>
              <a:rPr lang="en-US" sz="2500" b="1" smtClean="0"/>
              <a:t>intermediates</a:t>
            </a:r>
          </a:p>
          <a:p>
            <a:pPr lvl="1" eaLnBrk="1" hangingPunct="1"/>
            <a:endParaRPr lang="en-US" sz="1000" b="1" smtClean="0"/>
          </a:p>
          <a:p>
            <a:pPr lvl="1" eaLnBrk="1" hangingPunct="1"/>
            <a:r>
              <a:rPr lang="en-US" sz="2800" b="1" smtClean="0"/>
              <a:t>2 years</a:t>
            </a:r>
          </a:p>
          <a:p>
            <a:pPr lvl="2" eaLnBrk="1" hangingPunct="1"/>
            <a:r>
              <a:rPr lang="en-US" sz="2500" b="1" smtClean="0"/>
              <a:t>corners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One to Three Years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Teeth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b="1" smtClean="0"/>
              <a:t>Horse Cuts Permanent Teeth</a:t>
            </a:r>
          </a:p>
          <a:p>
            <a:pPr eaLnBrk="1" hangingPunct="1">
              <a:lnSpc>
                <a:spcPct val="80000"/>
              </a:lnSpc>
            </a:pPr>
            <a:endParaRPr lang="en-US" sz="12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800" b="1" smtClean="0"/>
              <a:t>2½ years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b="1" smtClean="0"/>
              <a:t>Centers (top and bottom)</a:t>
            </a:r>
          </a:p>
          <a:p>
            <a:pPr lvl="1" eaLnBrk="1" hangingPunct="1">
              <a:lnSpc>
                <a:spcPct val="80000"/>
              </a:lnSpc>
            </a:pPr>
            <a:endParaRPr lang="en-US" sz="10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800" b="1" smtClean="0"/>
              <a:t>3½ years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b="1" smtClean="0"/>
              <a:t>Intermediates</a:t>
            </a:r>
          </a:p>
          <a:p>
            <a:pPr lvl="1" eaLnBrk="1" hangingPunct="1">
              <a:lnSpc>
                <a:spcPct val="80000"/>
              </a:lnSpc>
            </a:pPr>
            <a:endParaRPr lang="en-US" sz="10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800" b="1" smtClean="0"/>
              <a:t>4½ years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b="1" smtClean="0"/>
              <a:t>Corners</a:t>
            </a:r>
          </a:p>
          <a:p>
            <a:pPr lvl="1" eaLnBrk="1" hangingPunct="1">
              <a:lnSpc>
                <a:spcPct val="80000"/>
              </a:lnSpc>
            </a:pPr>
            <a:endParaRPr lang="en-US" sz="1000" b="1" smtClean="0"/>
          </a:p>
          <a:p>
            <a:pPr lvl="1" eaLnBrk="1" hangingPunct="1">
              <a:lnSpc>
                <a:spcPct val="80000"/>
              </a:lnSpc>
            </a:pPr>
            <a:r>
              <a:rPr lang="en-US" b="1" smtClean="0"/>
              <a:t>A five year-old horse is said to have what?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600" b="1" smtClean="0"/>
              <a:t>A "full mouth"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4 to 5 Years</a:t>
            </a: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Teeth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/>
              <a:t>Cups Go Out of Permanent Teeth</a:t>
            </a:r>
          </a:p>
          <a:p>
            <a:pPr lvl="1" eaLnBrk="1" hangingPunct="1"/>
            <a:r>
              <a:rPr lang="en-US" sz="2200" b="1" smtClean="0"/>
              <a:t>6 years - lower centers</a:t>
            </a:r>
          </a:p>
          <a:p>
            <a:pPr lvl="1" eaLnBrk="1" hangingPunct="1"/>
            <a:r>
              <a:rPr lang="en-US" sz="2200" b="1" smtClean="0"/>
              <a:t>7 years - lower intermediates</a:t>
            </a:r>
          </a:p>
          <a:p>
            <a:pPr lvl="1" eaLnBrk="1" hangingPunct="1"/>
            <a:r>
              <a:rPr lang="en-US" sz="2200" b="1" smtClean="0"/>
              <a:t>8 years - lower corners</a:t>
            </a:r>
          </a:p>
          <a:p>
            <a:pPr lvl="1" eaLnBrk="1" hangingPunct="1"/>
            <a:r>
              <a:rPr lang="en-US" sz="2200" b="1" smtClean="0"/>
              <a:t>9 years - upper centers</a:t>
            </a:r>
          </a:p>
          <a:p>
            <a:pPr lvl="1" eaLnBrk="1" hangingPunct="1"/>
            <a:r>
              <a:rPr lang="en-US" sz="2200" b="1" smtClean="0"/>
              <a:t>10 years - upper intermediates</a:t>
            </a:r>
          </a:p>
          <a:p>
            <a:pPr lvl="1" eaLnBrk="1" hangingPunct="1"/>
            <a:r>
              <a:rPr lang="en-US" sz="2200" b="1" smtClean="0"/>
              <a:t>11 years - upper corners</a:t>
            </a:r>
          </a:p>
          <a:p>
            <a:pPr lvl="1" eaLnBrk="1" hangingPunct="1"/>
            <a:endParaRPr lang="en-US" sz="2200" b="1" smtClean="0"/>
          </a:p>
          <a:p>
            <a:pPr eaLnBrk="1" hangingPunct="1"/>
            <a:r>
              <a:rPr lang="en-US" sz="2400" b="1" smtClean="0"/>
              <a:t>An 11 yr-old horse is said to have a "smooth mouth" because all the cups are now gone.</a:t>
            </a:r>
          </a:p>
          <a:p>
            <a:pPr eaLnBrk="1" hangingPunct="1"/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7 to 15 Years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 </a:t>
            </a:r>
          </a:p>
          <a:p>
            <a:pPr eaLnBrk="1" hangingPunct="1"/>
            <a:endParaRPr lang="en-US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6013" y="1676400"/>
            <a:ext cx="3557587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</TotalTime>
  <Words>311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Horse Science</vt:lpstr>
      <vt:lpstr>Height</vt:lpstr>
      <vt:lpstr>Teeth</vt:lpstr>
      <vt:lpstr>Teeth</vt:lpstr>
      <vt:lpstr>One to Three Years</vt:lpstr>
      <vt:lpstr>Teeth</vt:lpstr>
      <vt:lpstr>4 to 5 Years</vt:lpstr>
      <vt:lpstr>Teeth</vt:lpstr>
      <vt:lpstr>7 to 15 Years</vt:lpstr>
      <vt:lpstr>Teeth</vt:lpstr>
      <vt:lpstr>As Horse Gets Older</vt:lpstr>
      <vt:lpstr>Teeth</vt:lpstr>
      <vt:lpstr>Teeth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Horse Science</dc:title>
  <dc:creator>shsu</dc:creator>
  <cp:lastModifiedBy>Computer Services</cp:lastModifiedBy>
  <cp:revision>6</cp:revision>
  <dcterms:created xsi:type="dcterms:W3CDTF">2008-09-09T22:43:39Z</dcterms:created>
  <dcterms:modified xsi:type="dcterms:W3CDTF">2012-02-22T16:50:54Z</dcterms:modified>
</cp:coreProperties>
</file>