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77" r:id="rId10"/>
    <p:sldId id="278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31A93A-E6A5-40A3-8FA5-BDF6FA636B77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2117FA-5574-451C-970C-8C0EA2336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305800" cy="1143000"/>
          </a:xfrm>
        </p:spPr>
        <p:txBody>
          <a:bodyPr/>
          <a:lstStyle/>
          <a:p>
            <a:r>
              <a:rPr lang="en-US" sz="3800" b="1" dirty="0"/>
              <a:t>Pregnant Mare Management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458200" cy="12192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Lecture 3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4591050" cy="37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1507" name="Picture 9" descr="BugsBefo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436813"/>
            <a:ext cx="3810000" cy="2855912"/>
          </a:xfrm>
          <a:noFill/>
        </p:spPr>
      </p:pic>
      <p:pic>
        <p:nvPicPr>
          <p:cNvPr id="21508" name="Picture 10" descr="Bugsyhalfr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3175" y="1600200"/>
            <a:ext cx="3395663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What Score Would this Be?</a:t>
            </a:r>
          </a:p>
        </p:txBody>
      </p:sp>
      <p:pic>
        <p:nvPicPr>
          <p:cNvPr id="22531" name="Picture 9" descr="BugsySh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436813"/>
            <a:ext cx="3810000" cy="2855912"/>
          </a:xfrm>
          <a:noFill/>
        </p:spPr>
      </p:pic>
      <p:pic>
        <p:nvPicPr>
          <p:cNvPr id="22532" name="Picture 10" descr="BugsyShow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436813"/>
            <a:ext cx="3810000" cy="2855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Mares should be on a current, scheduled vaccination, de-worming, and hoof care program</a:t>
            </a:r>
          </a:p>
          <a:p>
            <a:endParaRPr lang="en-US" b="1" dirty="0"/>
          </a:p>
          <a:p>
            <a:r>
              <a:rPr lang="en-US" b="1" dirty="0"/>
              <a:t>Vaccines:</a:t>
            </a:r>
          </a:p>
          <a:p>
            <a:pPr lvl="1"/>
            <a:r>
              <a:rPr lang="en-US" b="1" dirty="0"/>
              <a:t>Tetanus 			30d prior to foaling</a:t>
            </a:r>
          </a:p>
          <a:p>
            <a:pPr lvl="1"/>
            <a:r>
              <a:rPr lang="en-US" b="1" dirty="0"/>
              <a:t>EW Encephalomyelitis	30d prior to foaling</a:t>
            </a:r>
          </a:p>
          <a:p>
            <a:pPr lvl="1"/>
            <a:r>
              <a:rPr lang="en-US" b="1" dirty="0"/>
              <a:t>Influenza			30d prior to foaling</a:t>
            </a:r>
          </a:p>
          <a:p>
            <a:pPr lvl="1"/>
            <a:r>
              <a:rPr lang="en-US" b="1" dirty="0" err="1"/>
              <a:t>Rhinopnuemonitis</a:t>
            </a:r>
            <a:endParaRPr lang="en-US" b="1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/>
              <a:t>Rhinopneuomonitis</a:t>
            </a:r>
            <a:r>
              <a:rPr lang="en-US" sz="3200" b="1" dirty="0" smtClean="0"/>
              <a:t> 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Respiratory Form </a:t>
            </a:r>
            <a:endParaRPr lang="en-US" sz="2800" b="1" dirty="0" smtClean="0"/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Abortion Form </a:t>
            </a:r>
          </a:p>
          <a:p>
            <a:pPr lvl="2"/>
            <a:r>
              <a:rPr lang="en-US" sz="2000" b="1" dirty="0"/>
              <a:t>Can cause abortion as early as fourth month of pregnancy </a:t>
            </a:r>
            <a:endParaRPr lang="en-US" sz="2000" b="1" dirty="0" smtClean="0"/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Most occur in last four </a:t>
            </a:r>
            <a:r>
              <a:rPr lang="en-US" sz="2000" b="1" dirty="0" smtClean="0"/>
              <a:t>months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Pregnant mares should be vaccinated </a:t>
            </a:r>
            <a:r>
              <a:rPr lang="en-US" sz="2000" b="1" dirty="0" smtClean="0"/>
              <a:t>annually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 smtClean="0"/>
              <a:t>Should </a:t>
            </a:r>
            <a:r>
              <a:rPr lang="en-US" sz="2000" b="1" dirty="0"/>
              <a:t>be vaccinated during </a:t>
            </a:r>
            <a:endParaRPr lang="en-US" sz="2000" b="1" dirty="0" smtClean="0"/>
          </a:p>
          <a:p>
            <a:pPr lvl="3"/>
            <a:r>
              <a:rPr lang="en-US" sz="1800" b="1" dirty="0" smtClean="0"/>
              <a:t>Third, fifth, seventh, and ninth month</a:t>
            </a:r>
            <a:endParaRPr lang="en-US" sz="1800" b="1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Vaccines in some areas for: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West Nile Virus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Rabies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Botulism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Strangles</a:t>
            </a:r>
          </a:p>
          <a:p>
            <a:pPr lvl="1"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</a:pPr>
            <a:r>
              <a:rPr lang="en-US" b="1" dirty="0"/>
              <a:t>Regular de-worming throughout pregnancy except in last 30 days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No unnecessary drugs during first 60 days nor last 30 days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irst </a:t>
            </a:r>
            <a:r>
              <a:rPr lang="en-US" b="1" dirty="0"/>
              <a:t>8 </a:t>
            </a:r>
            <a:r>
              <a:rPr lang="en-US" b="1" dirty="0" smtClean="0"/>
              <a:t>months</a:t>
            </a:r>
          </a:p>
          <a:p>
            <a:pPr lvl="1"/>
            <a:r>
              <a:rPr lang="en-US" b="1" dirty="0" smtClean="0"/>
              <a:t>Maintenance</a:t>
            </a:r>
            <a:endParaRPr lang="en-US" sz="1400" b="1" dirty="0"/>
          </a:p>
          <a:p>
            <a:endParaRPr lang="en-US" sz="1400" b="1" dirty="0"/>
          </a:p>
          <a:p>
            <a:r>
              <a:rPr lang="en-US" b="1" dirty="0"/>
              <a:t>Increased needs during last 3 mo. Of gestation and lactation</a:t>
            </a:r>
          </a:p>
          <a:p>
            <a:pPr>
              <a:buNone/>
            </a:pPr>
            <a:endParaRPr lang="en-US" sz="1400" b="1" dirty="0"/>
          </a:p>
          <a:p>
            <a:r>
              <a:rPr lang="en-US" b="1" dirty="0"/>
              <a:t>Many mares are grazed on pasture during early pregnancy</a:t>
            </a:r>
          </a:p>
          <a:p>
            <a:endParaRPr lang="en-US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proper body condition is </a:t>
            </a:r>
            <a:r>
              <a:rPr lang="en-US" b="1" dirty="0" smtClean="0"/>
              <a:t>maintained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rain </a:t>
            </a:r>
            <a:r>
              <a:rPr lang="en-US" b="1" dirty="0"/>
              <a:t>may be unnecessary in early pregnancy</a:t>
            </a:r>
          </a:p>
          <a:p>
            <a:endParaRPr lang="en-US" sz="1000" b="1" dirty="0"/>
          </a:p>
          <a:p>
            <a:r>
              <a:rPr lang="en-US" b="1" dirty="0"/>
              <a:t>Weight fluctuations should be avoided</a:t>
            </a:r>
          </a:p>
          <a:p>
            <a:endParaRPr lang="en-US" sz="1000" b="1" dirty="0"/>
          </a:p>
          <a:p>
            <a:r>
              <a:rPr lang="en-US" b="1" dirty="0" err="1"/>
              <a:t>Dystocia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Cattle vs. Horses</a:t>
            </a:r>
          </a:p>
          <a:p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 b="1"/>
              <a:t>				</a:t>
            </a:r>
            <a:r>
              <a:rPr lang="en-US" sz="2000" b="1"/>
              <a:t>Forage		Conc.		Total</a:t>
            </a:r>
          </a:p>
          <a:p>
            <a:r>
              <a:rPr lang="en-US" sz="2400"/>
              <a:t>Late Gestation   	</a:t>
            </a:r>
            <a:r>
              <a:rPr lang="en-US" sz="2000" b="1"/>
              <a:t>1.0-1.5		0.5-1.0		1.5-2.0</a:t>
            </a:r>
          </a:p>
          <a:p>
            <a:endParaRPr lang="en-US" sz="2000"/>
          </a:p>
          <a:p>
            <a:r>
              <a:rPr lang="en-US" sz="2400"/>
              <a:t>Early Lactation	</a:t>
            </a:r>
            <a:r>
              <a:rPr lang="en-US" sz="2000" b="1"/>
              <a:t>1.0-2.0		1.0-2.0		2.0-3.0</a:t>
            </a:r>
          </a:p>
          <a:p>
            <a:endParaRPr lang="en-US" sz="2400"/>
          </a:p>
          <a:p>
            <a:r>
              <a:rPr lang="en-US" sz="2400"/>
              <a:t>Late Lactation	</a:t>
            </a:r>
            <a:r>
              <a:rPr lang="en-US" sz="2000" b="1"/>
              <a:t>1.0-2.0		0.5-1.5		2.0-2.5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Expected Feed Consumption by Mares</a:t>
            </a:r>
            <a:br>
              <a:rPr lang="en-US" sz="3600" b="1" dirty="0"/>
            </a:br>
            <a:r>
              <a:rPr lang="en-US" sz="3600" b="1" dirty="0"/>
              <a:t> (% Body Weight)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Vaccines provide passive immunity for foal through?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 </a:t>
            </a:r>
            <a:r>
              <a:rPr lang="en-US" b="1" dirty="0" err="1"/>
              <a:t>Colostrum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Check pre-foaling mammary secretions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Waxing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r>
              <a:rPr lang="en-US" b="1" dirty="0"/>
              <a:t>A properly prepared foaling place reduces what?</a:t>
            </a:r>
          </a:p>
          <a:p>
            <a:pPr lvl="1"/>
            <a:r>
              <a:rPr lang="en-US" b="1" dirty="0"/>
              <a:t>Risk of disease </a:t>
            </a:r>
          </a:p>
          <a:p>
            <a:pPr lvl="1"/>
            <a:r>
              <a:rPr lang="en-US" b="1" dirty="0"/>
              <a:t>Foaling stall vs. Pasture foaling</a:t>
            </a:r>
          </a:p>
          <a:p>
            <a:pPr lvl="1"/>
            <a:r>
              <a:rPr lang="en-US" b="1" dirty="0"/>
              <a:t>Straw vs. shavings</a:t>
            </a:r>
          </a:p>
          <a:p>
            <a:endParaRPr lang="en-US" sz="1200" b="1" dirty="0"/>
          </a:p>
          <a:p>
            <a:r>
              <a:rPr lang="en-US" b="1" dirty="0"/>
              <a:t>Wrapping mare’s tail</a:t>
            </a:r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 Preparation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Proper mare management is essential: </a:t>
            </a:r>
          </a:p>
          <a:p>
            <a:pPr lvl="1"/>
            <a:r>
              <a:rPr lang="en-US" b="1" dirty="0"/>
              <a:t>To ensure the birth of a live foal</a:t>
            </a:r>
          </a:p>
          <a:p>
            <a:endParaRPr lang="en-US" b="1" dirty="0"/>
          </a:p>
          <a:p>
            <a:r>
              <a:rPr lang="en-US" b="1" dirty="0"/>
              <a:t>Mare classifications:</a:t>
            </a:r>
          </a:p>
          <a:p>
            <a:pPr lvl="1"/>
            <a:r>
              <a:rPr lang="en-US" b="1" dirty="0"/>
              <a:t>Pregnant</a:t>
            </a:r>
          </a:p>
          <a:p>
            <a:pPr lvl="1"/>
            <a:r>
              <a:rPr lang="en-US" b="1" dirty="0"/>
              <a:t>Open</a:t>
            </a:r>
          </a:p>
          <a:p>
            <a:pPr lvl="1"/>
            <a:r>
              <a:rPr lang="en-US" b="1" dirty="0"/>
              <a:t>Barren</a:t>
            </a:r>
          </a:p>
          <a:p>
            <a:pPr lvl="1"/>
            <a:r>
              <a:rPr lang="en-US" b="1" dirty="0"/>
              <a:t>Maiden</a:t>
            </a:r>
          </a:p>
          <a:p>
            <a:pPr lvl="1"/>
            <a:r>
              <a:rPr lang="en-US" b="1" dirty="0"/>
              <a:t>Wet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Three stages of labor:</a:t>
            </a:r>
          </a:p>
          <a:p>
            <a:endParaRPr lang="en-US" sz="1000" b="1" dirty="0"/>
          </a:p>
          <a:p>
            <a:r>
              <a:rPr lang="en-US" sz="3200" b="1" dirty="0"/>
              <a:t>Stage 1: </a:t>
            </a:r>
          </a:p>
          <a:p>
            <a:pPr lvl="1"/>
            <a:r>
              <a:rPr lang="en-US" b="1" dirty="0"/>
              <a:t>Restless; lie down, roll, stomp feet, act colicky, may or may not eat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May go on for 12 to 24 hours</a:t>
            </a:r>
          </a:p>
          <a:p>
            <a:pPr lvl="1">
              <a:buFont typeface="Wingdings" pitchFamily="2" charset="2"/>
              <a:buNone/>
            </a:pPr>
            <a:endParaRPr lang="en-US" sz="1000" b="1" dirty="0"/>
          </a:p>
          <a:p>
            <a:pPr lvl="1"/>
            <a:r>
              <a:rPr lang="en-US" b="1" dirty="0"/>
              <a:t>Stage ends with breaking of water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Stage 2:</a:t>
            </a:r>
          </a:p>
          <a:p>
            <a:endParaRPr lang="en-US" sz="1000" b="1" dirty="0"/>
          </a:p>
          <a:p>
            <a:pPr lvl="1"/>
            <a:r>
              <a:rPr lang="en-US" b="1" dirty="0"/>
              <a:t>Birth occurs</a:t>
            </a:r>
          </a:p>
          <a:p>
            <a:endParaRPr lang="en-US" sz="1200" b="1" dirty="0"/>
          </a:p>
          <a:p>
            <a:pPr lvl="1"/>
            <a:r>
              <a:rPr lang="en-US" b="1" dirty="0"/>
              <a:t>Most foals are born in 20 to 30 minutes</a:t>
            </a:r>
          </a:p>
          <a:p>
            <a:endParaRPr lang="en-US" sz="1200" b="1" dirty="0"/>
          </a:p>
          <a:p>
            <a:pPr lvl="1"/>
            <a:r>
              <a:rPr lang="en-US" b="1" dirty="0"/>
              <a:t>Fetal placenta containing foal separates from uterus during process </a:t>
            </a:r>
          </a:p>
          <a:p>
            <a:endParaRPr lang="en-US" sz="1200" b="1" dirty="0"/>
          </a:p>
          <a:p>
            <a:pPr lvl="1"/>
            <a:r>
              <a:rPr lang="en-US" b="1" dirty="0"/>
              <a:t>Birth must occur rapidly at this point to prevent hypoxia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029200"/>
          </a:xfrm>
        </p:spPr>
        <p:txBody>
          <a:bodyPr/>
          <a:lstStyle/>
          <a:p>
            <a:r>
              <a:rPr lang="en-US" sz="3200" b="1" dirty="0"/>
              <a:t>Stage 3:</a:t>
            </a:r>
          </a:p>
          <a:p>
            <a:pPr lvl="1"/>
            <a:r>
              <a:rPr lang="en-US" b="1" dirty="0"/>
              <a:t>Uterus shrinks and placenta is expelled</a:t>
            </a:r>
          </a:p>
          <a:p>
            <a:endParaRPr lang="en-US" sz="1000" b="1" dirty="0"/>
          </a:p>
          <a:p>
            <a:pPr lvl="1"/>
            <a:r>
              <a:rPr lang="en-US" b="1" dirty="0"/>
              <a:t>Placenta should be expelled naturally</a:t>
            </a:r>
          </a:p>
          <a:p>
            <a:endParaRPr lang="en-US" sz="1000" b="1" dirty="0"/>
          </a:p>
          <a:p>
            <a:pPr lvl="1"/>
            <a:r>
              <a:rPr lang="en-US" b="1" dirty="0"/>
              <a:t>After expelled, should be examined</a:t>
            </a:r>
          </a:p>
          <a:p>
            <a:endParaRPr lang="en-US" sz="1000" b="1" dirty="0"/>
          </a:p>
          <a:p>
            <a:pPr lvl="1"/>
            <a:r>
              <a:rPr lang="en-US" b="1" dirty="0"/>
              <a:t>If still attached after 2 to 3 hours call veterinarian</a:t>
            </a:r>
          </a:p>
          <a:p>
            <a:endParaRPr lang="en-US" sz="1000" b="1" dirty="0"/>
          </a:p>
          <a:p>
            <a:pPr lvl="1"/>
            <a:r>
              <a:rPr lang="en-US" b="1" dirty="0"/>
              <a:t>Retained placenta can cause serious complications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b="1" dirty="0"/>
              <a:t>Foal will weigh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~</a:t>
            </a:r>
            <a:r>
              <a:rPr lang="en-US" b="1" dirty="0"/>
              <a:t>10% of mare’s body weight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Navel should be treated with solution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Nursing should be observed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Enema is suggested to remove </a:t>
            </a:r>
            <a:r>
              <a:rPr lang="en-US" b="1" dirty="0" err="1"/>
              <a:t>meconium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Foal Heat Breeding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b="1" dirty="0"/>
              <a:t>Weaning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After Foaling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en-US" sz="1200" b="1" dirty="0"/>
          </a:p>
          <a:p>
            <a:r>
              <a:rPr lang="en-US" sz="3200" b="1" dirty="0" smtClean="0"/>
              <a:t>Pregnant mares </a:t>
            </a:r>
          </a:p>
          <a:p>
            <a:pPr lvl="1"/>
            <a:r>
              <a:rPr lang="en-US" sz="2800" b="1" dirty="0" smtClean="0"/>
              <a:t>Will foal in current season</a:t>
            </a:r>
          </a:p>
          <a:p>
            <a:pPr lvl="1"/>
            <a:endParaRPr lang="en-US" sz="1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Open </a:t>
            </a:r>
            <a:r>
              <a:rPr lang="en-US" sz="3200" b="1" dirty="0"/>
              <a:t>mares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Not pregnant </a:t>
            </a:r>
            <a:r>
              <a:rPr lang="en-US" sz="2800" b="1" dirty="0" smtClean="0"/>
              <a:t>and not </a:t>
            </a:r>
            <a:r>
              <a:rPr lang="en-US" sz="2800" b="1" dirty="0"/>
              <a:t>bred in </a:t>
            </a:r>
            <a:r>
              <a:rPr lang="en-US" sz="2800" b="1" dirty="0" smtClean="0"/>
              <a:t>previous </a:t>
            </a:r>
            <a:r>
              <a:rPr lang="en-US" sz="2800" b="1" dirty="0"/>
              <a:t>or current </a:t>
            </a:r>
            <a:r>
              <a:rPr lang="en-US" sz="2800" b="1" dirty="0" smtClean="0"/>
              <a:t>season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3200" b="1" dirty="0"/>
              <a:t>Barren mares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Not pregnant </a:t>
            </a:r>
            <a:r>
              <a:rPr lang="en-US" sz="2800" b="1" dirty="0" smtClean="0"/>
              <a:t>but bred </a:t>
            </a:r>
            <a:r>
              <a:rPr lang="en-US" sz="2800" b="1" dirty="0"/>
              <a:t>in the previous or current season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Maiden mares 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Never been bred</a:t>
            </a:r>
          </a:p>
          <a:p>
            <a:pPr lvl="1">
              <a:lnSpc>
                <a:spcPct val="90000"/>
              </a:lnSpc>
            </a:pPr>
            <a:endParaRPr lang="en-US" sz="1300" b="1" dirty="0" smtClean="0"/>
          </a:p>
          <a:p>
            <a:r>
              <a:rPr lang="en-US" sz="3200" b="1" dirty="0" smtClean="0"/>
              <a:t>Wet mares </a:t>
            </a:r>
          </a:p>
          <a:p>
            <a:pPr lvl="1"/>
            <a:r>
              <a:rPr lang="en-US" sz="2800" b="1" dirty="0" smtClean="0"/>
              <a:t>Nursing a foal</a:t>
            </a:r>
            <a:endParaRPr lang="en-US" sz="2800" b="1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68362"/>
          </a:xfrm>
        </p:spPr>
        <p:txBody>
          <a:bodyPr/>
          <a:lstStyle/>
          <a:p>
            <a:r>
              <a:rPr lang="en-US" b="1"/>
              <a:t>Mare Classifications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causes a mare to become barren?</a:t>
            </a:r>
          </a:p>
          <a:p>
            <a:pPr lvl="1"/>
            <a:r>
              <a:rPr lang="en-US" b="1" dirty="0"/>
              <a:t>Old Age</a:t>
            </a:r>
          </a:p>
          <a:p>
            <a:pPr lvl="1"/>
            <a:r>
              <a:rPr lang="en-US" b="1" dirty="0"/>
              <a:t>Poor Breeding Conformation</a:t>
            </a:r>
          </a:p>
          <a:p>
            <a:pPr lvl="1"/>
            <a:r>
              <a:rPr lang="en-US" b="1" dirty="0"/>
              <a:t>Uterine Infection</a:t>
            </a:r>
          </a:p>
          <a:p>
            <a:pPr lvl="1"/>
            <a:r>
              <a:rPr lang="en-US" b="1" dirty="0"/>
              <a:t>Improper Nutrition</a:t>
            </a:r>
          </a:p>
          <a:p>
            <a:pPr lvl="1"/>
            <a:r>
              <a:rPr lang="en-US" b="1" dirty="0"/>
              <a:t>Other</a:t>
            </a:r>
          </a:p>
          <a:p>
            <a:endParaRPr lang="en-US" sz="1200" b="1" dirty="0"/>
          </a:p>
          <a:p>
            <a:r>
              <a:rPr lang="en-US" b="1" dirty="0"/>
              <a:t>At 16 yrs of age a mare’s reproductive abilities begin to decrease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Barren Mares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Poor breeding conformation increases with </a:t>
            </a:r>
            <a:r>
              <a:rPr lang="en-US" b="1" dirty="0" smtClean="0"/>
              <a:t>age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 err="1"/>
              <a:t>Pneumovagina</a:t>
            </a:r>
            <a:r>
              <a:rPr lang="en-US" b="1" dirty="0"/>
              <a:t> or “</a:t>
            </a:r>
            <a:r>
              <a:rPr lang="en-US" b="1" dirty="0" err="1"/>
              <a:t>windsucking</a:t>
            </a:r>
            <a:r>
              <a:rPr lang="en-US" b="1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Primary cause of uterine infections</a:t>
            </a:r>
          </a:p>
          <a:p>
            <a:pPr lvl="1">
              <a:lnSpc>
                <a:spcPct val="90000"/>
              </a:lnSpc>
            </a:pPr>
            <a:r>
              <a:rPr lang="en-US" b="1" dirty="0" err="1"/>
              <a:t>Caslicks</a:t>
            </a:r>
            <a:r>
              <a:rPr lang="en-US" b="1" dirty="0"/>
              <a:t> can be used to </a:t>
            </a:r>
            <a:r>
              <a:rPr lang="en-US" b="1" dirty="0" smtClean="0"/>
              <a:t>correct</a:t>
            </a: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What are the major cause of infertility?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Uterine infections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Barren Mares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To breed efficiently, mares must be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proper body condition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Poor nutrition results in thin mares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Lower energy intake before foaling appears to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D</a:t>
            </a:r>
            <a:r>
              <a:rPr lang="en-US" b="1" dirty="0" smtClean="0"/>
              <a:t>elay </a:t>
            </a:r>
            <a:r>
              <a:rPr lang="en-US" b="1" dirty="0"/>
              <a:t>time of ovulation (post-foaling) by as much as a week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Pregnancy rates at 60 to 90 days are less for thin mares (foal heat)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Body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Body condition score is an excellent management tool</a:t>
            </a:r>
          </a:p>
          <a:p>
            <a:pPr lvl="1"/>
            <a:r>
              <a:rPr lang="en-US" b="1" dirty="0"/>
              <a:t>Correlates to body fat (1 to 9)</a:t>
            </a:r>
          </a:p>
          <a:p>
            <a:pPr lvl="1"/>
            <a:endParaRPr lang="en-US" sz="1300" b="1" dirty="0"/>
          </a:p>
          <a:p>
            <a:r>
              <a:rPr lang="en-US" b="1" dirty="0"/>
              <a:t>1 = </a:t>
            </a:r>
            <a:r>
              <a:rPr lang="en-US" b="1" dirty="0" smtClean="0"/>
              <a:t>extremely </a:t>
            </a:r>
            <a:r>
              <a:rPr lang="en-US" b="1" dirty="0"/>
              <a:t>emaciated</a:t>
            </a:r>
          </a:p>
          <a:p>
            <a:endParaRPr lang="en-US" sz="1200" b="1" dirty="0"/>
          </a:p>
          <a:p>
            <a:r>
              <a:rPr lang="en-US" b="1" dirty="0"/>
              <a:t>9 = </a:t>
            </a:r>
            <a:r>
              <a:rPr lang="en-US" b="1" dirty="0" smtClean="0"/>
              <a:t>extremely </a:t>
            </a:r>
            <a:r>
              <a:rPr lang="en-US" b="1" dirty="0"/>
              <a:t>obese</a:t>
            </a:r>
          </a:p>
          <a:p>
            <a:endParaRPr lang="en-US" b="1" dirty="0"/>
          </a:p>
          <a:p>
            <a:r>
              <a:rPr lang="en-US" b="1" dirty="0"/>
              <a:t>On a scale of 1 to 9, mares should be between 5.5 and 7.5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Body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  <p:pic>
        <p:nvPicPr>
          <p:cNvPr id="19459" name="Picture 5" descr="BCS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9100" y="1600200"/>
            <a:ext cx="62230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Body Condition Scoring</a:t>
            </a:r>
          </a:p>
        </p:txBody>
      </p:sp>
      <p:pic>
        <p:nvPicPr>
          <p:cNvPr id="20483" name="Picture 5" descr="BCS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1025" y="1600200"/>
            <a:ext cx="5897563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</TotalTime>
  <Words>590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Lecture 3</vt:lpstr>
      <vt:lpstr>Management</vt:lpstr>
      <vt:lpstr>Mare Classifications</vt:lpstr>
      <vt:lpstr>Barren Mares</vt:lpstr>
      <vt:lpstr>Barren Mares</vt:lpstr>
      <vt:lpstr>Body Condition</vt:lpstr>
      <vt:lpstr>Body Condition</vt:lpstr>
      <vt:lpstr>Body Condition Scoring</vt:lpstr>
      <vt:lpstr>Body Condition Scoring</vt:lpstr>
      <vt:lpstr>What Score Would this Be?</vt:lpstr>
      <vt:lpstr>What Score Would this Be?</vt:lpstr>
      <vt:lpstr>Health Care</vt:lpstr>
      <vt:lpstr>Health Care</vt:lpstr>
      <vt:lpstr>Health Care</vt:lpstr>
      <vt:lpstr>Feeding</vt:lpstr>
      <vt:lpstr>Feeding</vt:lpstr>
      <vt:lpstr>Expected Feed Consumption by Mares  (% Body Weight)</vt:lpstr>
      <vt:lpstr>Foaling Preparation</vt:lpstr>
      <vt:lpstr>Foaling Preparation</vt:lpstr>
      <vt:lpstr>Foaling</vt:lpstr>
      <vt:lpstr>Foaling</vt:lpstr>
      <vt:lpstr>Foaling</vt:lpstr>
      <vt:lpstr>After Foaling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Services</dc:creator>
  <cp:lastModifiedBy>Computer Services</cp:lastModifiedBy>
  <cp:revision>3</cp:revision>
  <dcterms:created xsi:type="dcterms:W3CDTF">2011-03-02T21:15:31Z</dcterms:created>
  <dcterms:modified xsi:type="dcterms:W3CDTF">2011-03-22T14:15:36Z</dcterms:modified>
</cp:coreProperties>
</file>