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0C32ADB-E676-481F-AE1F-1D3675F510C2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27B257E-01E2-45E0-89D2-CBCCE94B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Disease and Vaccinations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AGRI 3364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Equine </a:t>
            </a:r>
            <a:r>
              <a:rPr lang="en-US" b="1" dirty="0" err="1" smtClean="0"/>
              <a:t>Herpesvirus</a:t>
            </a:r>
            <a:endParaRPr lang="en-US" b="1" dirty="0" smtClean="0"/>
          </a:p>
          <a:p>
            <a:pPr lvl="1"/>
            <a:r>
              <a:rPr lang="en-US" b="1" dirty="0" smtClean="0"/>
              <a:t>AKA </a:t>
            </a:r>
            <a:r>
              <a:rPr lang="en-US" b="1" dirty="0" err="1" smtClean="0"/>
              <a:t>Rhinopneumonitis</a:t>
            </a:r>
            <a:endParaRPr lang="en-US" b="1" dirty="0" smtClean="0"/>
          </a:p>
          <a:p>
            <a:pPr lvl="1"/>
            <a:r>
              <a:rPr lang="en-US" b="1" dirty="0" smtClean="0"/>
              <a:t>Type 1 and Type 4</a:t>
            </a:r>
          </a:p>
          <a:p>
            <a:pPr lvl="1"/>
            <a:r>
              <a:rPr lang="en-US" b="1" dirty="0" smtClean="0"/>
              <a:t>Both infect respiratory tract</a:t>
            </a:r>
          </a:p>
          <a:p>
            <a:pPr lvl="1"/>
            <a:r>
              <a:rPr lang="en-US" b="1" dirty="0" smtClean="0"/>
              <a:t>Similar characteristics to flu</a:t>
            </a:r>
          </a:p>
          <a:p>
            <a:pPr lvl="1"/>
            <a:r>
              <a:rPr lang="en-US" b="1" dirty="0" smtClean="0"/>
              <a:t>Type 1 causes abortions</a:t>
            </a:r>
          </a:p>
          <a:p>
            <a:pPr lvl="1"/>
            <a:r>
              <a:rPr lang="en-US" b="1" dirty="0" smtClean="0"/>
              <a:t>Type 4 commonly found </a:t>
            </a:r>
            <a:r>
              <a:rPr lang="en-US" b="1" dirty="0" smtClean="0"/>
              <a:t>in </a:t>
            </a:r>
          </a:p>
          <a:p>
            <a:pPr lvl="2"/>
            <a:r>
              <a:rPr lang="en-US" b="1" dirty="0"/>
              <a:t>Y</a:t>
            </a:r>
            <a:r>
              <a:rPr lang="en-US" b="1" dirty="0" smtClean="0"/>
              <a:t>oung </a:t>
            </a:r>
            <a:r>
              <a:rPr lang="en-US" b="1" dirty="0" smtClean="0"/>
              <a:t>horses entering into training</a:t>
            </a:r>
          </a:p>
          <a:p>
            <a:pPr lvl="1"/>
            <a:r>
              <a:rPr lang="en-US" b="1" dirty="0" smtClean="0"/>
              <a:t>Mares to be vaccinated at 5, 7, &amp; 9 months</a:t>
            </a:r>
          </a:p>
          <a:p>
            <a:pPr lvl="1"/>
            <a:endParaRPr lang="en-US" b="1" dirty="0" smtClean="0"/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Strangles</a:t>
            </a:r>
          </a:p>
          <a:p>
            <a:pPr lvl="1"/>
            <a:r>
              <a:rPr lang="en-US" b="1" dirty="0" smtClean="0"/>
              <a:t>Bacterium </a:t>
            </a:r>
            <a:r>
              <a:rPr lang="en-US" b="1" i="1" dirty="0" smtClean="0"/>
              <a:t>Streptococcus </a:t>
            </a:r>
            <a:r>
              <a:rPr lang="en-US" b="1" i="1" dirty="0" err="1" smtClean="0"/>
              <a:t>equi</a:t>
            </a:r>
            <a:endParaRPr lang="en-US" b="1" i="1" dirty="0" smtClean="0"/>
          </a:p>
          <a:p>
            <a:pPr lvl="1"/>
            <a:r>
              <a:rPr lang="en-US" b="1" dirty="0" smtClean="0"/>
              <a:t>Primarily effects young horses</a:t>
            </a:r>
          </a:p>
          <a:p>
            <a:pPr lvl="1"/>
            <a:r>
              <a:rPr lang="en-US" b="1" dirty="0" smtClean="0"/>
              <a:t>AKA distemper or barn fever</a:t>
            </a:r>
          </a:p>
          <a:p>
            <a:pPr lvl="1"/>
            <a:r>
              <a:rPr lang="en-US" b="1" dirty="0" smtClean="0"/>
              <a:t>Transmitted by direct contact also water troughs, etc.</a:t>
            </a:r>
          </a:p>
          <a:p>
            <a:pPr lvl="1"/>
            <a:r>
              <a:rPr lang="en-US" b="1" dirty="0" smtClean="0"/>
              <a:t>Fever, depression, sore throat, enlarged lymph nodes</a:t>
            </a:r>
          </a:p>
          <a:p>
            <a:pPr lvl="1"/>
            <a:r>
              <a:rPr lang="en-US" b="1" dirty="0" smtClean="0"/>
              <a:t>Vaccines are not completely effective</a:t>
            </a:r>
          </a:p>
          <a:p>
            <a:pPr lvl="1"/>
            <a:r>
              <a:rPr lang="en-US" b="1" dirty="0" smtClean="0"/>
              <a:t>Vaccine schedules vary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Rabies</a:t>
            </a:r>
          </a:p>
          <a:p>
            <a:pPr lvl="1"/>
            <a:r>
              <a:rPr lang="en-US" b="1" dirty="0" smtClean="0"/>
              <a:t>Neurological Disease</a:t>
            </a:r>
          </a:p>
          <a:p>
            <a:pPr lvl="1"/>
            <a:r>
              <a:rPr lang="en-US" b="1" dirty="0" smtClean="0"/>
              <a:t>Must be bitten by infected wildlife</a:t>
            </a:r>
          </a:p>
          <a:p>
            <a:pPr lvl="1"/>
            <a:r>
              <a:rPr lang="en-US" b="1" dirty="0" err="1" smtClean="0"/>
              <a:t>Negra</a:t>
            </a:r>
            <a:r>
              <a:rPr lang="en-US" b="1" dirty="0" smtClean="0"/>
              <a:t> bodies in brain</a:t>
            </a:r>
          </a:p>
          <a:p>
            <a:pPr lvl="1"/>
            <a:r>
              <a:rPr lang="en-US" b="1" dirty="0" smtClean="0"/>
              <a:t>Fatal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Equine Infectious Anemia</a:t>
            </a:r>
          </a:p>
          <a:p>
            <a:pPr lvl="1"/>
            <a:r>
              <a:rPr lang="en-US" b="1" dirty="0" smtClean="0"/>
              <a:t>Caused by a virus closely related to human immunodeficiency virus</a:t>
            </a:r>
          </a:p>
          <a:p>
            <a:pPr lvl="1"/>
            <a:r>
              <a:rPr lang="en-US" b="1" dirty="0" smtClean="0"/>
              <a:t>Once infected always infected</a:t>
            </a:r>
          </a:p>
          <a:p>
            <a:pPr lvl="1"/>
            <a:r>
              <a:rPr lang="en-US" b="1" dirty="0" smtClean="0"/>
              <a:t>Most common transmitters </a:t>
            </a:r>
            <a:r>
              <a:rPr lang="en-US" b="1" dirty="0" smtClean="0"/>
              <a:t>are?</a:t>
            </a:r>
          </a:p>
          <a:p>
            <a:pPr lvl="2"/>
            <a:r>
              <a:rPr lang="en-US" b="1" dirty="0" err="1"/>
              <a:t>F</a:t>
            </a:r>
            <a:r>
              <a:rPr lang="en-US" b="1" dirty="0" err="1" smtClean="0"/>
              <a:t>lys</a:t>
            </a:r>
            <a:endParaRPr lang="en-US" b="1" dirty="0" smtClean="0"/>
          </a:p>
          <a:p>
            <a:pPr lvl="1"/>
            <a:r>
              <a:rPr lang="en-US" b="1" dirty="0" err="1" smtClean="0"/>
              <a:t>Coggins</a:t>
            </a:r>
            <a:r>
              <a:rPr lang="en-US" b="1" dirty="0" smtClean="0"/>
              <a:t> test</a:t>
            </a:r>
          </a:p>
          <a:p>
            <a:pPr lvl="2"/>
            <a:r>
              <a:rPr lang="en-US" b="1" dirty="0" smtClean="0"/>
              <a:t>If positive is suggested to euthanize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West Nile Disease</a:t>
            </a:r>
          </a:p>
          <a:p>
            <a:pPr lvl="1"/>
            <a:r>
              <a:rPr lang="en-US" b="1" dirty="0" smtClean="0"/>
              <a:t>Mosquito Borne virus</a:t>
            </a:r>
          </a:p>
          <a:p>
            <a:pPr lvl="1"/>
            <a:r>
              <a:rPr lang="en-US" b="1" dirty="0" smtClean="0"/>
              <a:t>First detected in US in 1999</a:t>
            </a:r>
          </a:p>
          <a:p>
            <a:pPr lvl="1"/>
            <a:r>
              <a:rPr lang="en-US" b="1" dirty="0" smtClean="0"/>
              <a:t>Causes encephalitis</a:t>
            </a:r>
          </a:p>
          <a:p>
            <a:pPr lvl="1"/>
            <a:r>
              <a:rPr lang="en-US" b="1" dirty="0" smtClean="0"/>
              <a:t>No treatment known at this time</a:t>
            </a:r>
          </a:p>
          <a:p>
            <a:pPr lvl="1"/>
            <a:r>
              <a:rPr lang="en-US" b="1" dirty="0" smtClean="0"/>
              <a:t>Vaccine available now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Equine </a:t>
            </a:r>
            <a:r>
              <a:rPr lang="en-US" b="1" dirty="0" err="1" smtClean="0"/>
              <a:t>Protozoal</a:t>
            </a:r>
            <a:r>
              <a:rPr lang="en-US" b="1" dirty="0" smtClean="0"/>
              <a:t> </a:t>
            </a:r>
            <a:r>
              <a:rPr lang="en-US" b="1" dirty="0" err="1" smtClean="0"/>
              <a:t>Myoencephalitis</a:t>
            </a:r>
            <a:r>
              <a:rPr lang="en-US" b="1" dirty="0" smtClean="0"/>
              <a:t> (EPM)</a:t>
            </a:r>
          </a:p>
          <a:p>
            <a:pPr lvl="1"/>
            <a:r>
              <a:rPr lang="en-US" b="1" dirty="0" smtClean="0"/>
              <a:t>First Recognized in mid 1970’s</a:t>
            </a:r>
          </a:p>
          <a:p>
            <a:pPr lvl="1"/>
            <a:r>
              <a:rPr lang="en-US" b="1" dirty="0" smtClean="0"/>
              <a:t>Can affect any horse</a:t>
            </a:r>
          </a:p>
          <a:p>
            <a:pPr lvl="1"/>
            <a:r>
              <a:rPr lang="en-US" b="1" dirty="0" smtClean="0"/>
              <a:t>Caused by ingestion of protozoa</a:t>
            </a:r>
          </a:p>
          <a:p>
            <a:pPr lvl="1"/>
            <a:r>
              <a:rPr lang="en-US" b="1" dirty="0" smtClean="0"/>
              <a:t>Lead to in coordination</a:t>
            </a:r>
          </a:p>
          <a:p>
            <a:pPr lvl="1"/>
            <a:r>
              <a:rPr lang="en-US" b="1" dirty="0" smtClean="0"/>
              <a:t>Vaccine and treatment now available</a:t>
            </a:r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Vesicular </a:t>
            </a:r>
            <a:r>
              <a:rPr lang="en-US" b="1" dirty="0" err="1" smtClean="0"/>
              <a:t>Stomatitis</a:t>
            </a:r>
            <a:endParaRPr lang="en-US" b="1" dirty="0" smtClean="0"/>
          </a:p>
          <a:p>
            <a:pPr lvl="1"/>
            <a:r>
              <a:rPr lang="en-US" b="1" dirty="0" smtClean="0"/>
              <a:t>Virus</a:t>
            </a:r>
          </a:p>
          <a:p>
            <a:pPr lvl="1"/>
            <a:r>
              <a:rPr lang="en-US" b="1" dirty="0" smtClean="0"/>
              <a:t>Causes lesions, excessive salivation, and drooling</a:t>
            </a:r>
          </a:p>
          <a:p>
            <a:pPr lvl="1"/>
            <a:r>
              <a:rPr lang="en-US" b="1" dirty="0" smtClean="0"/>
              <a:t>Generally breakouts occur in warm months</a:t>
            </a:r>
          </a:p>
          <a:p>
            <a:pPr lvl="1"/>
            <a:r>
              <a:rPr lang="en-US" b="1" dirty="0" smtClean="0"/>
              <a:t>Looks similar to foot and mouth disease</a:t>
            </a:r>
          </a:p>
          <a:p>
            <a:pPr lvl="1"/>
            <a:r>
              <a:rPr lang="en-US" b="1" dirty="0" smtClean="0"/>
              <a:t>Transmission not clear</a:t>
            </a:r>
          </a:p>
          <a:p>
            <a:pPr lvl="1"/>
            <a:r>
              <a:rPr lang="en-US" b="1" dirty="0" smtClean="0"/>
              <a:t>No specific treatment or cure</a:t>
            </a:r>
          </a:p>
          <a:p>
            <a:pPr lvl="1"/>
            <a:r>
              <a:rPr lang="en-US" b="1" dirty="0" smtClean="0"/>
              <a:t>Supportive Care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effects disease control?</a:t>
            </a:r>
          </a:p>
          <a:p>
            <a:pPr lvl="1"/>
            <a:r>
              <a:rPr lang="en-US" b="1" dirty="0" smtClean="0"/>
              <a:t>Management</a:t>
            </a:r>
            <a:endParaRPr lang="en-US" b="1" dirty="0" smtClean="0"/>
          </a:p>
          <a:p>
            <a:pPr lvl="2"/>
            <a:r>
              <a:rPr lang="en-US" b="1" dirty="0" smtClean="0"/>
              <a:t>Well fed</a:t>
            </a:r>
          </a:p>
          <a:p>
            <a:pPr lvl="2"/>
            <a:r>
              <a:rPr lang="en-US" b="1" dirty="0" smtClean="0"/>
              <a:t>Well managed healthy horses </a:t>
            </a:r>
          </a:p>
          <a:p>
            <a:pPr lvl="2"/>
            <a:r>
              <a:rPr lang="en-US" b="1" dirty="0" smtClean="0"/>
              <a:t>Which are not subjected to undue </a:t>
            </a:r>
            <a:r>
              <a:rPr lang="en-US" b="1" dirty="0" smtClean="0"/>
              <a:t>stress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Vaccinations alone will not </a:t>
            </a:r>
          </a:p>
          <a:p>
            <a:pPr lvl="1"/>
            <a:r>
              <a:rPr lang="en-US" b="1" dirty="0" smtClean="0"/>
              <a:t>Prevent disease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 Control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Incidence of infectious disease tends to increase with what?</a:t>
            </a:r>
          </a:p>
          <a:p>
            <a:pPr lvl="1"/>
            <a:r>
              <a:rPr lang="en-US" b="1" dirty="0" smtClean="0"/>
              <a:t>Numbers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What other factors influence disease?</a:t>
            </a:r>
          </a:p>
          <a:p>
            <a:pPr lvl="1"/>
            <a:r>
              <a:rPr lang="en-US" b="1" dirty="0" smtClean="0"/>
              <a:t>Environment and Management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Quarantine may be necessary for new </a:t>
            </a:r>
            <a:r>
              <a:rPr lang="en-US" b="1" dirty="0" smtClean="0"/>
              <a:t>horses</a:t>
            </a:r>
            <a:endParaRPr lang="en-US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 Control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Disease control programs may vary according </a:t>
            </a:r>
            <a:r>
              <a:rPr lang="en-US" b="1" dirty="0" smtClean="0"/>
              <a:t>to?</a:t>
            </a:r>
            <a:endParaRPr lang="en-US" b="1" dirty="0" smtClean="0"/>
          </a:p>
          <a:p>
            <a:pPr lvl="1"/>
            <a:r>
              <a:rPr lang="en-US" b="1" dirty="0" smtClean="0"/>
              <a:t>Age</a:t>
            </a:r>
          </a:p>
          <a:p>
            <a:pPr lvl="1"/>
            <a:r>
              <a:rPr lang="en-US" b="1" dirty="0" smtClean="0"/>
              <a:t>Type </a:t>
            </a:r>
          </a:p>
          <a:p>
            <a:pPr lvl="1"/>
            <a:r>
              <a:rPr lang="en-US" b="1" dirty="0" smtClean="0"/>
              <a:t>Number</a:t>
            </a:r>
          </a:p>
          <a:p>
            <a:pPr lvl="1"/>
            <a:r>
              <a:rPr lang="en-US" b="1" dirty="0" smtClean="0"/>
              <a:t>Stocking Density</a:t>
            </a:r>
          </a:p>
          <a:p>
            <a:pPr lvl="1"/>
            <a:r>
              <a:rPr lang="en-US" b="1" dirty="0" smtClean="0"/>
              <a:t>Facilities</a:t>
            </a:r>
          </a:p>
          <a:p>
            <a:pPr lvl="1"/>
            <a:r>
              <a:rPr lang="en-US" b="1" dirty="0" smtClean="0"/>
              <a:t>Geographic Location</a:t>
            </a:r>
          </a:p>
          <a:p>
            <a:pPr lvl="1"/>
            <a:r>
              <a:rPr lang="en-US" b="1" dirty="0" smtClean="0"/>
              <a:t>Potential Exposure to Individual Diseases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Vaccinations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Tetanus</a:t>
            </a:r>
          </a:p>
          <a:p>
            <a:pPr lvl="1"/>
            <a:r>
              <a:rPr lang="en-US" b="1" dirty="0" smtClean="0"/>
              <a:t>Caused by Clostridium </a:t>
            </a:r>
            <a:r>
              <a:rPr lang="en-US" b="1" dirty="0" err="1" smtClean="0"/>
              <a:t>tetani</a:t>
            </a:r>
            <a:endParaRPr lang="en-US" b="1" dirty="0" smtClean="0"/>
          </a:p>
          <a:p>
            <a:pPr lvl="1"/>
            <a:r>
              <a:rPr lang="en-US" b="1" dirty="0" smtClean="0"/>
              <a:t>Spores can live in soil for many years</a:t>
            </a:r>
          </a:p>
          <a:p>
            <a:pPr lvl="1"/>
            <a:r>
              <a:rPr lang="en-US" b="1" dirty="0" smtClean="0"/>
              <a:t>Not contagious</a:t>
            </a:r>
          </a:p>
          <a:p>
            <a:pPr lvl="1"/>
            <a:r>
              <a:rPr lang="en-US" b="1" dirty="0" smtClean="0"/>
              <a:t>Deep puncture wounds or open lacerations</a:t>
            </a:r>
          </a:p>
          <a:p>
            <a:pPr lvl="1"/>
            <a:r>
              <a:rPr lang="en-US" b="1" dirty="0" smtClean="0"/>
              <a:t>Act by preventing relaxation</a:t>
            </a:r>
          </a:p>
          <a:p>
            <a:pPr lvl="1"/>
            <a:r>
              <a:rPr lang="en-US" b="1" dirty="0" smtClean="0"/>
              <a:t>“Sawhorse” stance</a:t>
            </a:r>
          </a:p>
          <a:p>
            <a:pPr lvl="1"/>
            <a:r>
              <a:rPr lang="en-US" b="1" dirty="0" smtClean="0"/>
              <a:t>Become unable to eat or drink</a:t>
            </a:r>
          </a:p>
          <a:p>
            <a:pPr lvl="1"/>
            <a:r>
              <a:rPr lang="en-US" b="1" dirty="0" smtClean="0"/>
              <a:t>Finally cease to breathe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Tetanus</a:t>
            </a:r>
          </a:p>
          <a:p>
            <a:pPr lvl="1"/>
            <a:r>
              <a:rPr lang="en-US" b="1" dirty="0" smtClean="0"/>
              <a:t>Yearly booster for all horses</a:t>
            </a:r>
          </a:p>
          <a:p>
            <a:pPr lvl="1"/>
            <a:r>
              <a:rPr lang="en-US" b="1" dirty="0" smtClean="0"/>
              <a:t>Pregnant mares 4 – 6 wks before foaling</a:t>
            </a:r>
          </a:p>
          <a:p>
            <a:pPr lvl="1"/>
            <a:r>
              <a:rPr lang="en-US" b="1" dirty="0" smtClean="0"/>
              <a:t>Tetanus antitoxin also available for short time protection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Equine Encephalomyelitis</a:t>
            </a:r>
          </a:p>
          <a:p>
            <a:pPr lvl="1"/>
            <a:r>
              <a:rPr lang="en-US" b="1" dirty="0" smtClean="0"/>
              <a:t>AKA Sleeping Sickness</a:t>
            </a:r>
          </a:p>
          <a:p>
            <a:pPr lvl="1"/>
            <a:r>
              <a:rPr lang="en-US" b="1" dirty="0" smtClean="0"/>
              <a:t>Eastern, Western, and Venezuelan Strains</a:t>
            </a:r>
          </a:p>
          <a:p>
            <a:pPr lvl="1"/>
            <a:r>
              <a:rPr lang="en-US" b="1" dirty="0" smtClean="0"/>
              <a:t>Transmitted by mosquitoes</a:t>
            </a:r>
          </a:p>
          <a:p>
            <a:pPr lvl="1"/>
            <a:r>
              <a:rPr lang="en-US" b="1" dirty="0" smtClean="0"/>
              <a:t>Not contagious horse to horse</a:t>
            </a:r>
          </a:p>
          <a:p>
            <a:pPr lvl="1"/>
            <a:r>
              <a:rPr lang="en-US" b="1" dirty="0" smtClean="0"/>
              <a:t>Causes degeneration of the brain</a:t>
            </a:r>
          </a:p>
          <a:p>
            <a:pPr lvl="2"/>
            <a:r>
              <a:rPr lang="en-US" b="1" dirty="0" smtClean="0"/>
              <a:t>High Fever</a:t>
            </a:r>
          </a:p>
          <a:p>
            <a:pPr lvl="2"/>
            <a:r>
              <a:rPr lang="en-US" b="1" dirty="0" smtClean="0"/>
              <a:t>Mild Depression</a:t>
            </a:r>
          </a:p>
          <a:p>
            <a:pPr lvl="2"/>
            <a:r>
              <a:rPr lang="en-US" b="1" dirty="0" smtClean="0"/>
              <a:t>Loss of Appetite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Equine Encephalomyelitis</a:t>
            </a:r>
          </a:p>
          <a:p>
            <a:pPr lvl="1"/>
            <a:r>
              <a:rPr lang="en-US" b="1" dirty="0" smtClean="0"/>
              <a:t>Paralysis eventually occurs</a:t>
            </a:r>
          </a:p>
          <a:p>
            <a:pPr lvl="1"/>
            <a:r>
              <a:rPr lang="en-US" b="1" dirty="0" smtClean="0"/>
              <a:t>Eating and Drinking Cease</a:t>
            </a:r>
          </a:p>
          <a:p>
            <a:pPr lvl="1"/>
            <a:r>
              <a:rPr lang="en-US" b="1" dirty="0" smtClean="0"/>
              <a:t>Annual Vaccination Suggested</a:t>
            </a:r>
          </a:p>
          <a:p>
            <a:pPr lvl="1"/>
            <a:r>
              <a:rPr lang="en-US" b="1" dirty="0" smtClean="0"/>
              <a:t>4 to 6 months before foaling</a:t>
            </a:r>
          </a:p>
          <a:p>
            <a:pPr lvl="1"/>
            <a:r>
              <a:rPr lang="en-US" b="1" dirty="0" smtClean="0"/>
              <a:t>Foal vaccination at 3 to 4 months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Influenza</a:t>
            </a:r>
          </a:p>
          <a:p>
            <a:pPr lvl="1"/>
            <a:r>
              <a:rPr lang="en-US" b="1" dirty="0" smtClean="0"/>
              <a:t>Most common infectious respiratory disease</a:t>
            </a:r>
          </a:p>
          <a:p>
            <a:pPr lvl="1"/>
            <a:r>
              <a:rPr lang="en-US" b="1" dirty="0" smtClean="0"/>
              <a:t>Highly contagious</a:t>
            </a:r>
          </a:p>
          <a:p>
            <a:pPr lvl="1"/>
            <a:r>
              <a:rPr lang="en-US" b="1" dirty="0" smtClean="0"/>
              <a:t>Virus – can travel 35 yards</a:t>
            </a:r>
          </a:p>
          <a:p>
            <a:pPr lvl="1"/>
            <a:r>
              <a:rPr lang="en-US" b="1" dirty="0" smtClean="0"/>
              <a:t>Effects lungs causing discharge and coughing</a:t>
            </a:r>
          </a:p>
          <a:p>
            <a:pPr lvl="1"/>
            <a:r>
              <a:rPr lang="en-US" b="1" dirty="0" smtClean="0"/>
              <a:t>Fever  up to 106</a:t>
            </a:r>
          </a:p>
          <a:p>
            <a:pPr lvl="1"/>
            <a:r>
              <a:rPr lang="en-US" b="1" dirty="0" smtClean="0"/>
              <a:t>Recovery within 10 days generally</a:t>
            </a:r>
          </a:p>
          <a:p>
            <a:pPr lvl="1"/>
            <a:r>
              <a:rPr lang="en-US" b="1" dirty="0" smtClean="0"/>
              <a:t>Viruses continually evolving</a:t>
            </a:r>
          </a:p>
          <a:p>
            <a:pPr lvl="1"/>
            <a:r>
              <a:rPr lang="en-US" b="1" dirty="0" smtClean="0"/>
              <a:t>Vaccination schedules vary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62</TotalTime>
  <Words>463</Words>
  <Application>Microsoft Office PowerPoint</Application>
  <PresentationFormat>On-screen Show (4:3)</PresentationFormat>
  <Paragraphs>126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Hardcover</vt:lpstr>
      <vt:lpstr>Disease and Vaccinations</vt:lpstr>
      <vt:lpstr>Disease Control</vt:lpstr>
      <vt:lpstr>Disease Control</vt:lpstr>
      <vt:lpstr>Vaccinations</vt:lpstr>
      <vt:lpstr>Diseases</vt:lpstr>
      <vt:lpstr>Diseases</vt:lpstr>
      <vt:lpstr>Diseases</vt:lpstr>
      <vt:lpstr>Diseases</vt:lpstr>
      <vt:lpstr>Diseases</vt:lpstr>
      <vt:lpstr>Diseases</vt:lpstr>
      <vt:lpstr>Diseases</vt:lpstr>
      <vt:lpstr>Diseases</vt:lpstr>
      <vt:lpstr>Diseases</vt:lpstr>
      <vt:lpstr>Diseases</vt:lpstr>
      <vt:lpstr>Diseases</vt:lpstr>
      <vt:lpstr>Diseases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 and Vaccinations</dc:title>
  <dc:creator>shsu</dc:creator>
  <cp:lastModifiedBy>Computer Services</cp:lastModifiedBy>
  <cp:revision>3</cp:revision>
  <dcterms:created xsi:type="dcterms:W3CDTF">2008-09-23T15:20:29Z</dcterms:created>
  <dcterms:modified xsi:type="dcterms:W3CDTF">2012-05-01T16:22:59Z</dcterms:modified>
</cp:coreProperties>
</file>