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E68394C-6837-4DEA-A047-CAF9F6D80D3F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D1AC1C7-58B1-4D76-886B-57CFD17EE4F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Whitetail Antler Scoring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Zachary Nowak</a:t>
            </a:r>
          </a:p>
          <a:p>
            <a:r>
              <a:rPr lang="en-US" dirty="0" smtClean="0"/>
              <a:t>8/26/2013</a:t>
            </a:r>
            <a:endParaRPr lang="en-US" dirty="0"/>
          </a:p>
        </p:txBody>
      </p:sp>
      <p:pic>
        <p:nvPicPr>
          <p:cNvPr id="31746" name="Picture 2" descr="http://www.buckmanager.com/media/images/2008/01/buck-rack-terminology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743200"/>
            <a:ext cx="4934636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and Demonstrate how to score a typical Whitetail Buck.</a:t>
            </a:r>
            <a:endParaRPr lang="en-US" dirty="0"/>
          </a:p>
        </p:txBody>
      </p:sp>
      <p:pic>
        <p:nvPicPr>
          <p:cNvPr id="13316" name="Picture 4" descr="http://t2.gstatic.com/images?q=tbn:ANd9GcTVWo-ueNElGFruVADL8qZArxweHex-7a9NPRtYQVuhADR8MTd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971800"/>
            <a:ext cx="6096000" cy="363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Whitetail Antler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Consists of 4 main Measurement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Inside Spread (at widest point)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Length of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Length of main beams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Circumference 4 counts on each beam at narrowest point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Inside Spread (at widest point).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easured </a:t>
            </a:r>
            <a:r>
              <a:rPr lang="en-US" dirty="0"/>
              <a:t>at a right angle to the center line of the skull at widest point between main beams.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this </a:t>
            </a:r>
            <a:r>
              <a:rPr lang="en-US" dirty="0" smtClean="0"/>
              <a:t>measurement </a:t>
            </a:r>
            <a:r>
              <a:rPr lang="en-US" dirty="0"/>
              <a:t>again as the Spread Credit if it is less than or equal to the length of the longer main beam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if greater, enter longer main beam </a:t>
            </a:r>
            <a:r>
              <a:rPr lang="en-US" dirty="0" smtClean="0"/>
              <a:t>length </a:t>
            </a:r>
            <a:r>
              <a:rPr lang="en-US" dirty="0"/>
              <a:t>for Spread Credit.</a:t>
            </a:r>
          </a:p>
          <a:p>
            <a:pPr lvl="1"/>
            <a:endParaRPr lang="en-US" dirty="0"/>
          </a:p>
        </p:txBody>
      </p:sp>
      <p:pic>
        <p:nvPicPr>
          <p:cNvPr id="28676" name="Picture 4" descr="http://www.boone-crockett.org/bgrecords/images/scoring_wttp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724400"/>
            <a:ext cx="4343400" cy="1755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Length of Main </a:t>
            </a:r>
            <a:r>
              <a:rPr lang="en-US" dirty="0" smtClean="0"/>
              <a:t>Beam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measured from the center of the lowest outside edge of burr over the outer side to the most distant point of the </a:t>
            </a:r>
            <a:r>
              <a:rPr lang="en-US" dirty="0" smtClean="0"/>
              <a:t>main </a:t>
            </a:r>
            <a:r>
              <a:rPr lang="en-US" dirty="0"/>
              <a:t>beam.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G‑1‑2‑3‑4‑5‑6‑7. Length of Normal Points:</a:t>
            </a:r>
          </a:p>
          <a:p>
            <a:pPr lvl="1"/>
            <a:r>
              <a:rPr lang="en-US" dirty="0"/>
              <a:t>Normal points project from the top of the main beam. </a:t>
            </a:r>
            <a:endParaRPr lang="en-US" dirty="0" smtClean="0"/>
          </a:p>
          <a:p>
            <a:pPr lvl="1"/>
            <a:r>
              <a:rPr lang="en-US" dirty="0" smtClean="0"/>
              <a:t>They </a:t>
            </a:r>
            <a:r>
              <a:rPr lang="en-US" dirty="0"/>
              <a:t>are measured from nearest edge of </a:t>
            </a:r>
            <a:r>
              <a:rPr lang="en-US" dirty="0" smtClean="0"/>
              <a:t>main </a:t>
            </a:r>
            <a:r>
              <a:rPr lang="en-US" dirty="0"/>
              <a:t>beam over outer curve to tip. </a:t>
            </a:r>
            <a:endParaRPr lang="en-US" dirty="0" smtClean="0"/>
          </a:p>
        </p:txBody>
      </p:sp>
      <p:pic>
        <p:nvPicPr>
          <p:cNvPr id="4" name="Picture 2" descr="http://www.buckmanager.com/media/images/2008/01/boone-crockett-terms-pi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038600"/>
            <a:ext cx="6096000" cy="240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Circumference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H‑1‑2‑3‑4. </a:t>
            </a:r>
            <a:r>
              <a:rPr lang="en-US" dirty="0" smtClean="0"/>
              <a:t>Circumferences</a:t>
            </a:r>
          </a:p>
          <a:p>
            <a:pPr lvl="1"/>
            <a:r>
              <a:rPr lang="en-US" dirty="0" smtClean="0"/>
              <a:t>H-1 is taken at the base of the antlers right above the burr at the smallest point.</a:t>
            </a:r>
          </a:p>
          <a:p>
            <a:pPr lvl="1"/>
            <a:r>
              <a:rPr lang="en-US" dirty="0" smtClean="0"/>
              <a:t>H-2  is taken between the brow point “G-1” and the second point “G-2”.</a:t>
            </a:r>
          </a:p>
          <a:p>
            <a:pPr lvl="1"/>
            <a:r>
              <a:rPr lang="en-US" dirty="0" smtClean="0"/>
              <a:t>ETC.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brow point is missing, take </a:t>
            </a:r>
            <a:r>
              <a:rPr lang="en-US" dirty="0" smtClean="0"/>
              <a:t>H-1 </a:t>
            </a:r>
            <a:r>
              <a:rPr lang="en-US" dirty="0"/>
              <a:t>and </a:t>
            </a:r>
            <a:r>
              <a:rPr lang="en-US" dirty="0" smtClean="0"/>
              <a:t>H-2 </a:t>
            </a:r>
            <a:r>
              <a:rPr lang="en-US" dirty="0"/>
              <a:t>at smallest </a:t>
            </a:r>
            <a:r>
              <a:rPr lang="en-US" dirty="0" smtClean="0"/>
              <a:t>place </a:t>
            </a:r>
            <a:r>
              <a:rPr lang="en-US" dirty="0"/>
              <a:t>between burr and </a:t>
            </a:r>
            <a:r>
              <a:rPr lang="en-US" dirty="0" smtClean="0"/>
              <a:t>G-2</a:t>
            </a:r>
            <a:r>
              <a:rPr lang="en-US" dirty="0"/>
              <a:t>. If </a:t>
            </a:r>
            <a:r>
              <a:rPr lang="en-US" dirty="0" smtClean="0"/>
              <a:t>G-4 </a:t>
            </a:r>
            <a:r>
              <a:rPr lang="en-US" dirty="0"/>
              <a:t>is missing, take </a:t>
            </a:r>
            <a:r>
              <a:rPr lang="en-US" dirty="0" smtClean="0"/>
              <a:t>H-4 </a:t>
            </a:r>
            <a:r>
              <a:rPr lang="en-US" dirty="0"/>
              <a:t>halfway between </a:t>
            </a:r>
            <a:r>
              <a:rPr lang="en-US" dirty="0" smtClean="0"/>
              <a:t>G-3 </a:t>
            </a:r>
            <a:r>
              <a:rPr lang="en-US" dirty="0"/>
              <a:t>and tip of main </a:t>
            </a:r>
            <a:r>
              <a:rPr lang="en-US" dirty="0" smtClean="0"/>
              <a:t>beam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Deductions are made by totaling up the differences in the right and left beams and subtracting it from the total measurements.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Boone and Crockett Club. (2013). </a:t>
            </a:r>
            <a:r>
              <a:rPr lang="en-US" dirty="0" smtClean="0"/>
              <a:t>Scoring. Retrieved </a:t>
            </a:r>
            <a:r>
              <a:rPr lang="en-US" dirty="0" smtClean="0"/>
              <a:t>from </a:t>
            </a:r>
            <a:r>
              <a:rPr lang="en-US" sz="2800" dirty="0" smtClean="0"/>
              <a:t>http://www.boone-crockett.org/index.asp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149</TotalTime>
  <Words>295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Whitetail Antler Scoring</vt:lpstr>
      <vt:lpstr>Objectives</vt:lpstr>
      <vt:lpstr>Whitetail Antler Scoring</vt:lpstr>
      <vt:lpstr>Width Measurements</vt:lpstr>
      <vt:lpstr>Length Measurements</vt:lpstr>
      <vt:lpstr>Length Measurements</vt:lpstr>
      <vt:lpstr>Circumference Measurements</vt:lpstr>
      <vt:lpstr>Deductions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Whitetail Antler Scoring</dc:title>
  <dc:creator>Owner</dc:creator>
  <cp:lastModifiedBy>Owner</cp:lastModifiedBy>
  <cp:revision>2</cp:revision>
  <dcterms:created xsi:type="dcterms:W3CDTF">2013-08-25T20:50:29Z</dcterms:created>
  <dcterms:modified xsi:type="dcterms:W3CDTF">2013-08-25T23:20:13Z</dcterms:modified>
</cp:coreProperties>
</file>