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78B5BD5-08DF-4D50-AE7A-4302D48F096C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F29A4BB-3C21-42B5-BD25-17608679C0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AFA Certification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 McMillan,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7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Certified Farrier (AFA 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First Level of AFA Certification</a:t>
            </a:r>
          </a:p>
          <a:p>
            <a:endParaRPr lang="en-US" sz="1000" b="1" dirty="0" smtClean="0"/>
          </a:p>
          <a:p>
            <a:r>
              <a:rPr lang="en-US" b="1" dirty="0" smtClean="0"/>
              <a:t>Open to farriers with one year experience</a:t>
            </a:r>
          </a:p>
          <a:p>
            <a:r>
              <a:rPr lang="en-US" b="1" dirty="0" smtClean="0"/>
              <a:t>Must Perform:</a:t>
            </a:r>
          </a:p>
          <a:p>
            <a:pPr lvl="1"/>
            <a:r>
              <a:rPr lang="en-US" b="1" dirty="0" smtClean="0"/>
              <a:t>Written </a:t>
            </a:r>
            <a:r>
              <a:rPr lang="en-US" b="1" dirty="0" smtClean="0"/>
              <a:t>Exam 80%</a:t>
            </a:r>
            <a:endParaRPr lang="en-US" b="1" dirty="0" smtClean="0"/>
          </a:p>
          <a:p>
            <a:pPr lvl="1"/>
            <a:r>
              <a:rPr lang="en-US" b="1" dirty="0" smtClean="0"/>
              <a:t>Practical </a:t>
            </a:r>
            <a:r>
              <a:rPr lang="en-US" b="1" dirty="0" smtClean="0"/>
              <a:t>Exam 70%</a:t>
            </a:r>
          </a:p>
          <a:p>
            <a:pPr lvl="2"/>
            <a:r>
              <a:rPr lang="en-US" b="1" dirty="0" smtClean="0"/>
              <a:t>1 hour time limit</a:t>
            </a:r>
            <a:endParaRPr lang="en-US" b="1" dirty="0" smtClean="0"/>
          </a:p>
          <a:p>
            <a:pPr lvl="1"/>
            <a:r>
              <a:rPr lang="en-US" b="1" dirty="0" smtClean="0"/>
              <a:t>Horseshoe </a:t>
            </a:r>
            <a:r>
              <a:rPr lang="en-US" b="1" dirty="0"/>
              <a:t>D</a:t>
            </a:r>
            <a:r>
              <a:rPr lang="en-US" b="1" dirty="0" smtClean="0"/>
              <a:t>isplay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1321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Certified Tradesman Farrier (AFA CTF)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Second Level – Optional</a:t>
            </a:r>
          </a:p>
          <a:p>
            <a:pPr lvl="1"/>
            <a:r>
              <a:rPr lang="en-US" b="1" dirty="0" smtClean="0"/>
              <a:t>Two Years Experience</a:t>
            </a:r>
          </a:p>
          <a:p>
            <a:pPr lvl="1"/>
            <a:r>
              <a:rPr lang="en-US" b="1" dirty="0" smtClean="0"/>
              <a:t>Completed CF level</a:t>
            </a:r>
          </a:p>
          <a:p>
            <a:pPr lvl="2"/>
            <a:r>
              <a:rPr lang="en-US" b="1" dirty="0" smtClean="0"/>
              <a:t>Written </a:t>
            </a:r>
            <a:r>
              <a:rPr lang="en-US" b="1" dirty="0" smtClean="0"/>
              <a:t> Exam 80%</a:t>
            </a:r>
          </a:p>
          <a:p>
            <a:pPr lvl="2"/>
            <a:r>
              <a:rPr lang="en-US" b="1" dirty="0" smtClean="0"/>
              <a:t>Practical Exam 70%</a:t>
            </a:r>
            <a:endParaRPr lang="en-US" b="1" dirty="0" smtClean="0"/>
          </a:p>
          <a:p>
            <a:pPr lvl="2"/>
            <a:r>
              <a:rPr lang="en-US" b="1" dirty="0" smtClean="0"/>
              <a:t>Forging</a:t>
            </a:r>
          </a:p>
          <a:p>
            <a:pPr lvl="3"/>
            <a:r>
              <a:rPr lang="en-US" b="1" dirty="0" smtClean="0"/>
              <a:t>¾ </a:t>
            </a:r>
            <a:r>
              <a:rPr lang="en-US" b="1" dirty="0" err="1"/>
              <a:t>F</a:t>
            </a:r>
            <a:r>
              <a:rPr lang="en-US" b="1" dirty="0" err="1" smtClean="0"/>
              <a:t>ullered</a:t>
            </a:r>
            <a:r>
              <a:rPr lang="en-US" b="1" dirty="0" smtClean="0"/>
              <a:t>, open heel shoe</a:t>
            </a:r>
            <a:endParaRPr lang="en-US" b="1" dirty="0" smtClean="0"/>
          </a:p>
          <a:p>
            <a:pPr lvl="3"/>
            <a:r>
              <a:rPr lang="en-US" b="1" dirty="0" smtClean="0"/>
              <a:t>Must fit pattern</a:t>
            </a:r>
            <a:endParaRPr lang="en-US" b="1" dirty="0" smtClean="0"/>
          </a:p>
          <a:p>
            <a:pPr lvl="3"/>
            <a:r>
              <a:rPr lang="en-US" b="1" dirty="0" smtClean="0"/>
              <a:t>30 Minute Time </a:t>
            </a:r>
            <a:r>
              <a:rPr lang="en-US" b="1" dirty="0" smtClean="0"/>
              <a:t>Limit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09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Certified Journeyman Farrier (AFA CJF)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7"/>
            <a:ext cx="6614160" cy="360381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Highest Level</a:t>
            </a:r>
          </a:p>
          <a:p>
            <a:pPr lvl="1"/>
            <a:r>
              <a:rPr lang="en-US" b="1" dirty="0" smtClean="0"/>
              <a:t>2 years experience</a:t>
            </a:r>
          </a:p>
          <a:p>
            <a:pPr lvl="1"/>
            <a:r>
              <a:rPr lang="en-US" b="1" dirty="0" smtClean="0"/>
              <a:t>Completed CF level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Must display:</a:t>
            </a:r>
          </a:p>
          <a:p>
            <a:pPr lvl="1"/>
            <a:r>
              <a:rPr lang="en-US" b="1" dirty="0" smtClean="0"/>
              <a:t>In depth knowledge and highly developed skills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Requires:</a:t>
            </a:r>
          </a:p>
          <a:p>
            <a:pPr lvl="1"/>
            <a:r>
              <a:rPr lang="en-US" b="1" dirty="0" smtClean="0"/>
              <a:t>Written </a:t>
            </a:r>
            <a:r>
              <a:rPr lang="en-US" b="1" dirty="0" smtClean="0"/>
              <a:t>Exam 80%</a:t>
            </a:r>
          </a:p>
          <a:p>
            <a:pPr lvl="1"/>
            <a:r>
              <a:rPr lang="en-US" b="1" dirty="0" smtClean="0"/>
              <a:t>Practical Exam 70%</a:t>
            </a:r>
            <a:endParaRPr lang="en-US" b="1" dirty="0" smtClean="0"/>
          </a:p>
          <a:p>
            <a:pPr lvl="2"/>
            <a:r>
              <a:rPr lang="en-US" b="1" dirty="0" smtClean="0"/>
              <a:t>Forging of specific bar shoe within time limit</a:t>
            </a:r>
          </a:p>
          <a:p>
            <a:pPr lvl="2"/>
            <a:r>
              <a:rPr lang="en-US" b="1" dirty="0" smtClean="0"/>
              <a:t>Shoe must fit pre-determined foot pattern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573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Specialty Endorsements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CJF have opportunity to continue education</a:t>
            </a:r>
          </a:p>
          <a:p>
            <a:pPr lvl="1"/>
            <a:r>
              <a:rPr lang="en-US" b="1" dirty="0"/>
              <a:t>P</a:t>
            </a:r>
            <a:r>
              <a:rPr lang="en-US" b="1" dirty="0" smtClean="0"/>
              <a:t>articular breeds</a:t>
            </a:r>
          </a:p>
          <a:p>
            <a:pPr lvl="1"/>
            <a:r>
              <a:rPr lang="en-US" b="1" dirty="0" smtClean="0"/>
              <a:t>Disciplines</a:t>
            </a:r>
          </a:p>
          <a:p>
            <a:pPr lvl="1"/>
            <a:r>
              <a:rPr lang="en-US" b="1" dirty="0" smtClean="0"/>
              <a:t>Veterinarians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Endorsements Include:</a:t>
            </a:r>
          </a:p>
          <a:p>
            <a:pPr lvl="1"/>
            <a:r>
              <a:rPr lang="en-US" b="1" dirty="0" smtClean="0"/>
              <a:t>Therapeutic</a:t>
            </a:r>
          </a:p>
          <a:p>
            <a:pPr lvl="1"/>
            <a:r>
              <a:rPr lang="en-US" b="1" dirty="0" smtClean="0"/>
              <a:t>Specialty Forging</a:t>
            </a:r>
          </a:p>
          <a:p>
            <a:pPr lvl="1"/>
            <a:r>
              <a:rPr lang="en-US" b="1" dirty="0" smtClean="0"/>
              <a:t>Educational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777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Consists of 3 categories:</a:t>
            </a:r>
          </a:p>
          <a:p>
            <a:endParaRPr lang="en-US" sz="1000" b="1" dirty="0" smtClean="0"/>
          </a:p>
          <a:p>
            <a:pPr lvl="1"/>
            <a:r>
              <a:rPr lang="en-US" b="1" dirty="0"/>
              <a:t>Classification</a:t>
            </a:r>
          </a:p>
          <a:p>
            <a:pPr lvl="2"/>
            <a:r>
              <a:rPr lang="en-US" b="1" dirty="0"/>
              <a:t>Provides opportunity for entry level farriers</a:t>
            </a:r>
          </a:p>
          <a:p>
            <a:pPr lvl="1"/>
            <a:endParaRPr lang="en-US" sz="1100" b="1" dirty="0" smtClean="0"/>
          </a:p>
          <a:p>
            <a:pPr lvl="1"/>
            <a:r>
              <a:rPr lang="en-US" b="1" dirty="0" smtClean="0"/>
              <a:t>Certification</a:t>
            </a:r>
            <a:endParaRPr lang="en-US" b="1" dirty="0"/>
          </a:p>
          <a:p>
            <a:pPr lvl="2"/>
            <a:r>
              <a:rPr lang="en-US" b="1" dirty="0" smtClean="0"/>
              <a:t>Center of the program</a:t>
            </a:r>
          </a:p>
          <a:p>
            <a:pPr marL="685800" lvl="2" indent="0">
              <a:buNone/>
            </a:pPr>
            <a:endParaRPr lang="en-US" sz="1000" b="1" dirty="0" smtClean="0"/>
          </a:p>
          <a:p>
            <a:pPr lvl="1"/>
            <a:r>
              <a:rPr lang="en-US" b="1" dirty="0" smtClean="0"/>
              <a:t>Endorsement</a:t>
            </a:r>
          </a:p>
          <a:p>
            <a:pPr lvl="2"/>
            <a:r>
              <a:rPr lang="en-US" b="1" dirty="0" smtClean="0"/>
              <a:t>Provides opportunities for farriers who have completed highest level of certification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195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All levels are expected to demonstrate:</a:t>
            </a:r>
          </a:p>
          <a:p>
            <a:endParaRPr lang="en-US" sz="1000" b="1" dirty="0" smtClean="0"/>
          </a:p>
          <a:p>
            <a:pPr lvl="1"/>
            <a:r>
              <a:rPr lang="en-US" b="1" dirty="0"/>
              <a:t>H</a:t>
            </a:r>
            <a:r>
              <a:rPr lang="en-US" b="1" dirty="0" smtClean="0"/>
              <a:t>oof trimming skills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Skills to apply shoes and other appliances in exact prescriptions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Forging skills to modify shoes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Knowledge of anatomy and physiology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602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AFA Farrier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Entry-level component</a:t>
            </a:r>
          </a:p>
          <a:p>
            <a:pPr lvl="1"/>
            <a:r>
              <a:rPr lang="en-US" b="1" dirty="0"/>
              <a:t>Not a pre-requisite for subsequent </a:t>
            </a:r>
            <a:r>
              <a:rPr lang="en-US" b="1" dirty="0" smtClean="0"/>
              <a:t>certification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Focuses on basic concerns </a:t>
            </a:r>
          </a:p>
          <a:p>
            <a:pPr lvl="1"/>
            <a:r>
              <a:rPr lang="en-US" b="1" dirty="0" smtClean="0"/>
              <a:t>Safe, sound </a:t>
            </a:r>
            <a:r>
              <a:rPr lang="en-US" b="1" dirty="0" err="1" smtClean="0"/>
              <a:t>farriery</a:t>
            </a:r>
            <a:endParaRPr lang="en-US" b="1" dirty="0" smtClean="0"/>
          </a:p>
          <a:p>
            <a:pPr lvl="1"/>
            <a:r>
              <a:rPr lang="en-US" b="1" dirty="0" smtClean="0"/>
              <a:t>No time constraints</a:t>
            </a:r>
          </a:p>
          <a:p>
            <a:pPr lvl="1"/>
            <a:r>
              <a:rPr lang="en-US" b="1" dirty="0" smtClean="0"/>
              <a:t>Elementary Forge work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Must complete written and practical testing</a:t>
            </a:r>
          </a:p>
          <a:p>
            <a:pPr lvl="1"/>
            <a:r>
              <a:rPr lang="en-US" b="1" dirty="0"/>
              <a:t>H</a:t>
            </a:r>
            <a:r>
              <a:rPr lang="en-US" b="1" dirty="0" smtClean="0"/>
              <a:t>orseshoe display</a:t>
            </a:r>
          </a:p>
        </p:txBody>
      </p:sp>
    </p:spTree>
    <p:extLst>
      <p:ext uri="{BB962C8B-B14F-4D97-AF65-F5344CB8AC3E}">
        <p14:creationId xmlns:p14="http://schemas.microsoft.com/office/powerpoint/2010/main" val="176551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AFA Farrier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7"/>
            <a:ext cx="6461760" cy="3603812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Written Test 70%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Bones and Joints</a:t>
            </a:r>
          </a:p>
          <a:p>
            <a:pPr lvl="2"/>
            <a:r>
              <a:rPr lang="en-US" b="1" dirty="0" smtClean="0"/>
              <a:t>Identify and locate</a:t>
            </a:r>
          </a:p>
          <a:p>
            <a:pPr lvl="2"/>
            <a:endParaRPr lang="en-US" sz="1000" b="1" dirty="0" smtClean="0"/>
          </a:p>
          <a:p>
            <a:pPr lvl="1"/>
            <a:r>
              <a:rPr lang="en-US" b="1" dirty="0" smtClean="0"/>
              <a:t>Hoof Structure</a:t>
            </a:r>
          </a:p>
          <a:p>
            <a:pPr lvl="2"/>
            <a:r>
              <a:rPr lang="en-US" b="1" dirty="0" smtClean="0"/>
              <a:t>Knowledge of elastic and inelastic structures</a:t>
            </a:r>
          </a:p>
          <a:p>
            <a:pPr lvl="2"/>
            <a:endParaRPr lang="en-US" sz="1100" b="1" dirty="0" smtClean="0"/>
          </a:p>
          <a:p>
            <a:pPr lvl="1"/>
            <a:r>
              <a:rPr lang="en-US" b="1" dirty="0" smtClean="0"/>
              <a:t>Tendons and Ligaments</a:t>
            </a:r>
          </a:p>
          <a:p>
            <a:pPr lvl="2"/>
            <a:r>
              <a:rPr lang="en-US" b="1" dirty="0" smtClean="0"/>
              <a:t>Common/Scientific Names</a:t>
            </a:r>
          </a:p>
          <a:p>
            <a:pPr lvl="2"/>
            <a:r>
              <a:rPr lang="en-US" b="1" dirty="0" smtClean="0"/>
              <a:t>Functions and insertion of all tendons and ligaments</a:t>
            </a:r>
          </a:p>
        </p:txBody>
      </p:sp>
    </p:spTree>
    <p:extLst>
      <p:ext uri="{BB962C8B-B14F-4D97-AF65-F5344CB8AC3E}">
        <p14:creationId xmlns:p14="http://schemas.microsoft.com/office/powerpoint/2010/main" val="71566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AFA Farrier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Written Test 70%</a:t>
            </a:r>
          </a:p>
          <a:p>
            <a:endParaRPr lang="en-US" sz="1200" b="1" dirty="0" smtClean="0"/>
          </a:p>
          <a:p>
            <a:pPr lvl="1"/>
            <a:r>
              <a:rPr lang="en-US" b="1" dirty="0" smtClean="0"/>
              <a:t>Blood Circulation</a:t>
            </a:r>
          </a:p>
          <a:p>
            <a:pPr lvl="2"/>
            <a:r>
              <a:rPr lang="en-US" b="1" dirty="0" smtClean="0"/>
              <a:t>Function of arteries, capillaries, and veins</a:t>
            </a:r>
          </a:p>
          <a:p>
            <a:pPr lvl="1"/>
            <a:endParaRPr lang="en-US" sz="1300" b="1" dirty="0"/>
          </a:p>
          <a:p>
            <a:pPr lvl="1"/>
            <a:r>
              <a:rPr lang="en-US" b="1" dirty="0" smtClean="0"/>
              <a:t>Pathology</a:t>
            </a:r>
          </a:p>
          <a:p>
            <a:pPr lvl="2"/>
            <a:r>
              <a:rPr lang="en-US" b="1" dirty="0" smtClean="0"/>
              <a:t>Recognizing factors associated with lameness</a:t>
            </a:r>
          </a:p>
          <a:p>
            <a:pPr lvl="2"/>
            <a:endParaRPr lang="en-US" sz="1200" b="1" dirty="0"/>
          </a:p>
          <a:p>
            <a:pPr lvl="1"/>
            <a:r>
              <a:rPr lang="en-US" b="1" dirty="0" smtClean="0"/>
              <a:t>Horseshoes</a:t>
            </a:r>
          </a:p>
          <a:p>
            <a:pPr lvl="2"/>
            <a:r>
              <a:rPr lang="en-US" b="1" dirty="0" smtClean="0"/>
              <a:t>Nail placement, design and function, features, function of </a:t>
            </a:r>
            <a:r>
              <a:rPr lang="en-US" b="1" dirty="0" err="1" smtClean="0"/>
              <a:t>heartbar</a:t>
            </a:r>
            <a:r>
              <a:rPr lang="en-US" b="1" dirty="0" smtClean="0"/>
              <a:t> shoe</a:t>
            </a:r>
          </a:p>
          <a:p>
            <a:pPr lvl="2"/>
            <a:endParaRPr lang="en-US" sz="1200" b="1" dirty="0"/>
          </a:p>
          <a:p>
            <a:pPr lvl="1"/>
            <a:r>
              <a:rPr lang="en-US" b="1" dirty="0"/>
              <a:t>Conformation, Gaits, and </a:t>
            </a:r>
            <a:r>
              <a:rPr lang="en-US" b="1" dirty="0" smtClean="0"/>
              <a:t>Physiology</a:t>
            </a:r>
          </a:p>
          <a:p>
            <a:pPr lvl="2"/>
            <a:r>
              <a:rPr lang="en-US" b="1" dirty="0" smtClean="0"/>
              <a:t>All gaits, problems, and faults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4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AFA Farrier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Practical </a:t>
            </a:r>
            <a:r>
              <a:rPr lang="en-US" b="1" dirty="0" smtClean="0"/>
              <a:t>Exam (2 parts) </a:t>
            </a:r>
          </a:p>
          <a:p>
            <a:pPr lvl="1"/>
            <a:r>
              <a:rPr lang="en-US" b="1" dirty="0" smtClean="0"/>
              <a:t>Must Obtain </a:t>
            </a:r>
            <a:r>
              <a:rPr lang="en-US" b="1" dirty="0" smtClean="0"/>
              <a:t>60% to Pass</a:t>
            </a:r>
          </a:p>
          <a:p>
            <a:pPr lvl="1"/>
            <a:r>
              <a:rPr lang="en-US" b="1" dirty="0" smtClean="0"/>
              <a:t>A. Shoeing</a:t>
            </a:r>
          </a:p>
          <a:p>
            <a:pPr lvl="2"/>
            <a:r>
              <a:rPr lang="en-US" b="1" dirty="0" smtClean="0"/>
              <a:t>Hands-on Performance Exam</a:t>
            </a:r>
          </a:p>
          <a:p>
            <a:pPr lvl="2"/>
            <a:r>
              <a:rPr lang="en-US" b="1" dirty="0" smtClean="0"/>
              <a:t>Shoe 2 feet</a:t>
            </a:r>
          </a:p>
          <a:p>
            <a:pPr lvl="2"/>
            <a:r>
              <a:rPr lang="en-US" b="1" dirty="0" smtClean="0"/>
              <a:t>Front pair or hind pair</a:t>
            </a:r>
          </a:p>
          <a:p>
            <a:pPr lvl="2"/>
            <a:r>
              <a:rPr lang="en-US" b="1" dirty="0" smtClean="0"/>
              <a:t>Candidate must provide horse and handler</a:t>
            </a:r>
          </a:p>
          <a:p>
            <a:pPr lvl="2"/>
            <a:r>
              <a:rPr lang="en-US" b="1" dirty="0" smtClean="0"/>
              <a:t>1 ½ hour time limit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455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AFA Farrier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A. Shoeing</a:t>
            </a:r>
          </a:p>
          <a:p>
            <a:pPr lvl="1"/>
            <a:r>
              <a:rPr lang="en-US" b="1" dirty="0" smtClean="0"/>
              <a:t>Scoring in Three Parts</a:t>
            </a:r>
          </a:p>
          <a:p>
            <a:pPr lvl="2"/>
            <a:r>
              <a:rPr lang="en-US" b="1" dirty="0" smtClean="0"/>
              <a:t>Hoof Preparation</a:t>
            </a:r>
          </a:p>
          <a:p>
            <a:pPr lvl="2"/>
            <a:r>
              <a:rPr lang="en-US" b="1" dirty="0" smtClean="0"/>
              <a:t>Shoe preparation and Fit</a:t>
            </a:r>
          </a:p>
          <a:p>
            <a:pPr lvl="2"/>
            <a:r>
              <a:rPr lang="en-US" b="1" dirty="0" smtClean="0"/>
              <a:t>Nailing, clinching, and finishing</a:t>
            </a:r>
          </a:p>
        </p:txBody>
      </p:sp>
    </p:spTree>
    <p:extLst>
      <p:ext uri="{BB962C8B-B14F-4D97-AF65-F5344CB8AC3E}">
        <p14:creationId xmlns:p14="http://schemas.microsoft.com/office/powerpoint/2010/main" val="232326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AFA Farrier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B. Horseshoe Display</a:t>
            </a:r>
          </a:p>
          <a:p>
            <a:pPr lvl="1"/>
            <a:r>
              <a:rPr lang="en-US" b="1" dirty="0" smtClean="0"/>
              <a:t>Candidates bring </a:t>
            </a:r>
          </a:p>
          <a:p>
            <a:pPr lvl="1"/>
            <a:r>
              <a:rPr lang="en-US" b="1" dirty="0" smtClean="0"/>
              <a:t>Examined and scored </a:t>
            </a:r>
          </a:p>
          <a:p>
            <a:pPr lvl="1"/>
            <a:r>
              <a:rPr lang="en-US" b="1" dirty="0" smtClean="0"/>
              <a:t>Includes Timed Modifications</a:t>
            </a:r>
          </a:p>
          <a:p>
            <a:pPr lvl="1"/>
            <a:r>
              <a:rPr lang="en-US" b="1" dirty="0" smtClean="0"/>
              <a:t>Oral/explanation/defense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140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161</TotalTime>
  <Words>405</Words>
  <Application>Microsoft Office PowerPoint</Application>
  <PresentationFormat>On-screen Show (4:3)</PresentationFormat>
  <Paragraphs>123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Pushpin</vt:lpstr>
      <vt:lpstr>AFA Certification</vt:lpstr>
      <vt:lpstr>Certification</vt:lpstr>
      <vt:lpstr>Certification</vt:lpstr>
      <vt:lpstr>AFA Farrier Classification</vt:lpstr>
      <vt:lpstr>AFA Farrier Classification</vt:lpstr>
      <vt:lpstr>AFA Farrier Classification</vt:lpstr>
      <vt:lpstr>AFA Farrier Classification</vt:lpstr>
      <vt:lpstr>AFA Farrier Classification</vt:lpstr>
      <vt:lpstr>AFA Farrier Classification</vt:lpstr>
      <vt:lpstr>Certified Farrier (AFA CF)</vt:lpstr>
      <vt:lpstr>Certified Tradesman Farrier (AFA CTF)</vt:lpstr>
      <vt:lpstr>Certified Journeyman Farrier (AFA CJF)</vt:lpstr>
      <vt:lpstr>Specialty Endorsements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AFA Certification</dc:title>
  <dc:creator>Computer Services</dc:creator>
  <cp:lastModifiedBy>Computer Services</cp:lastModifiedBy>
  <cp:revision>11</cp:revision>
  <dcterms:created xsi:type="dcterms:W3CDTF">2012-01-25T16:34:00Z</dcterms:created>
  <dcterms:modified xsi:type="dcterms:W3CDTF">2012-02-01T16:26:37Z</dcterms:modified>
</cp:coreProperties>
</file>