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0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F48C-39C2-4610-A29D-98ADF337D3DA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00175DF-41DE-43CF-8AA7-A425EC4996D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F48C-39C2-4610-A29D-98ADF337D3DA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75DF-41DE-43CF-8AA7-A425EC4996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F48C-39C2-4610-A29D-98ADF337D3DA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75DF-41DE-43CF-8AA7-A425EC4996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F48C-39C2-4610-A29D-98ADF337D3DA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75DF-41DE-43CF-8AA7-A425EC4996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F48C-39C2-4610-A29D-98ADF337D3DA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75DF-41DE-43CF-8AA7-A425EC4996D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F48C-39C2-4610-A29D-98ADF337D3DA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75DF-41DE-43CF-8AA7-A425EC4996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F48C-39C2-4610-A29D-98ADF337D3DA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75DF-41DE-43CF-8AA7-A425EC4996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F48C-39C2-4610-A29D-98ADF337D3DA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75DF-41DE-43CF-8AA7-A425EC4996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F48C-39C2-4610-A29D-98ADF337D3DA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75DF-41DE-43CF-8AA7-A425EC4996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F48C-39C2-4610-A29D-98ADF337D3DA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75DF-41DE-43CF-8AA7-A425EC4996D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F48C-39C2-4610-A29D-98ADF337D3DA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75DF-41DE-43CF-8AA7-A425EC4996D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259F48C-39C2-4610-A29D-98ADF337D3DA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00175DF-41DE-43CF-8AA7-A425EC4996D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2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Domestication and Early Use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000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3300"/>
                </a:solidFill>
              </a:rPr>
              <a:t>Domestication &amp; Early Use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Breeding </a:t>
            </a:r>
            <a:r>
              <a:rPr lang="en-US" b="1" dirty="0" smtClean="0"/>
              <a:t>stations set </a:t>
            </a:r>
            <a:r>
              <a:rPr lang="en-US" b="1" dirty="0"/>
              <a:t>up in </a:t>
            </a:r>
          </a:p>
          <a:p>
            <a:pPr lvl="1"/>
            <a:r>
              <a:rPr lang="en-US" sz="2200" b="1" dirty="0"/>
              <a:t>Caribbean to produce more horses for exploration</a:t>
            </a:r>
          </a:p>
          <a:p>
            <a:endParaRPr lang="en-US" sz="2000" b="1" dirty="0"/>
          </a:p>
          <a:p>
            <a:r>
              <a:rPr lang="en-US" b="1" dirty="0" smtClean="0"/>
              <a:t>Who first brought horses to Mexico?</a:t>
            </a:r>
          </a:p>
          <a:p>
            <a:pPr lvl="1"/>
            <a:r>
              <a:rPr lang="en-US" sz="2200" b="1" dirty="0" smtClean="0"/>
              <a:t>Cortez</a:t>
            </a:r>
            <a:r>
              <a:rPr lang="en-US" sz="2200" b="1" dirty="0"/>
              <a:t> </a:t>
            </a:r>
            <a:r>
              <a:rPr lang="en-US" sz="2200" b="1" dirty="0" smtClean="0"/>
              <a:t>- </a:t>
            </a:r>
            <a:r>
              <a:rPr lang="en-US" sz="2200" b="1" dirty="0" smtClean="0"/>
              <a:t>1519</a:t>
            </a:r>
            <a:endParaRPr lang="en-US" sz="2200" b="1" dirty="0"/>
          </a:p>
          <a:p>
            <a:pPr lvl="1"/>
            <a:r>
              <a:rPr lang="en-US" sz="2200" b="1" dirty="0"/>
              <a:t>Thousands more </a:t>
            </a:r>
            <a:r>
              <a:rPr lang="en-US" sz="2200" b="1" dirty="0" smtClean="0"/>
              <a:t>to </a:t>
            </a:r>
            <a:r>
              <a:rPr lang="en-US" sz="2200" b="1" dirty="0"/>
              <a:t>come </a:t>
            </a:r>
            <a:r>
              <a:rPr lang="en-US" sz="2200" b="1" dirty="0" smtClean="0"/>
              <a:t>in conquest </a:t>
            </a:r>
            <a:r>
              <a:rPr lang="en-US" sz="2200" b="1" dirty="0"/>
              <a:t>of Mexico</a:t>
            </a:r>
          </a:p>
          <a:p>
            <a:endParaRPr lang="en-US" sz="2000" b="1" dirty="0"/>
          </a:p>
          <a:p>
            <a:r>
              <a:rPr lang="en-US" b="1" dirty="0" smtClean="0"/>
              <a:t>Who first brought horses into the interior of America?</a:t>
            </a:r>
          </a:p>
          <a:p>
            <a:pPr lvl="1"/>
            <a:r>
              <a:rPr lang="en-US" sz="2200" b="1" dirty="0" smtClean="0"/>
              <a:t>Desoto</a:t>
            </a:r>
            <a:r>
              <a:rPr lang="en-US" sz="2200" b="1" dirty="0"/>
              <a:t> </a:t>
            </a:r>
            <a:r>
              <a:rPr lang="en-US" sz="2200" b="1" dirty="0" smtClean="0"/>
              <a:t>- 1539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662889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3300"/>
                </a:solidFill>
              </a:rPr>
              <a:t>Domestication &amp; Early Use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When were horses were first used?</a:t>
            </a:r>
          </a:p>
          <a:p>
            <a:pPr lvl="1"/>
            <a:r>
              <a:rPr lang="en-US" b="1" dirty="0"/>
              <a:t> ~50,000 </a:t>
            </a:r>
            <a:r>
              <a:rPr lang="en-US" b="1" dirty="0" err="1"/>
              <a:t>yrs</a:t>
            </a:r>
            <a:r>
              <a:rPr lang="en-US" b="1" dirty="0"/>
              <a:t> ago</a:t>
            </a:r>
          </a:p>
          <a:p>
            <a:endParaRPr lang="en-US" sz="1000" b="1" dirty="0" smtClean="0"/>
          </a:p>
          <a:p>
            <a:r>
              <a:rPr lang="en-US" b="1" dirty="0" smtClean="0"/>
              <a:t>What were they used for?</a:t>
            </a:r>
            <a:endParaRPr lang="en-US" b="1" dirty="0"/>
          </a:p>
          <a:p>
            <a:pPr>
              <a:buFont typeface="Wingdings" pitchFamily="2" charset="2"/>
              <a:buNone/>
            </a:pPr>
            <a:endParaRPr lang="en-US" sz="1000" b="1" dirty="0"/>
          </a:p>
          <a:p>
            <a:r>
              <a:rPr lang="en-US" b="1" dirty="0"/>
              <a:t>Crow-</a:t>
            </a:r>
            <a:r>
              <a:rPr lang="en-US" b="1" dirty="0" err="1"/>
              <a:t>Magnon</a:t>
            </a:r>
            <a:r>
              <a:rPr lang="en-US" b="1" dirty="0"/>
              <a:t> hunters would</a:t>
            </a:r>
            <a:r>
              <a:rPr lang="en-US" b="1" dirty="0" smtClean="0"/>
              <a:t>:</a:t>
            </a:r>
            <a:endParaRPr lang="en-US" sz="1000" b="1" dirty="0"/>
          </a:p>
          <a:p>
            <a:pPr lvl="1"/>
            <a:endParaRPr lang="en-US" sz="1000" b="1" dirty="0" smtClean="0"/>
          </a:p>
          <a:p>
            <a:pPr lvl="1"/>
            <a:r>
              <a:rPr lang="en-US" sz="2200" b="1" dirty="0" smtClean="0"/>
              <a:t>Herd </a:t>
            </a:r>
            <a:r>
              <a:rPr lang="en-US" sz="2200" b="1" dirty="0"/>
              <a:t>horses over </a:t>
            </a:r>
            <a:r>
              <a:rPr lang="en-US" sz="2200" b="1" dirty="0" smtClean="0"/>
              <a:t>cliffs</a:t>
            </a:r>
          </a:p>
          <a:p>
            <a:pPr lvl="2"/>
            <a:r>
              <a:rPr lang="en-US" sz="2000" b="1" dirty="0"/>
              <a:t>B</a:t>
            </a:r>
            <a:r>
              <a:rPr lang="en-US" sz="2000" b="1" dirty="0" smtClean="0"/>
              <a:t>utcher </a:t>
            </a:r>
            <a:r>
              <a:rPr lang="en-US" sz="2000" b="1" dirty="0"/>
              <a:t>for meat, bone, and hide </a:t>
            </a:r>
            <a:endParaRPr lang="en-US" sz="2000" b="1" dirty="0" smtClean="0"/>
          </a:p>
          <a:p>
            <a:pPr lvl="2"/>
            <a:endParaRPr lang="en-US" sz="1000" b="1" dirty="0"/>
          </a:p>
          <a:p>
            <a:pPr lvl="1"/>
            <a:r>
              <a:rPr lang="en-US" sz="2200" b="1" dirty="0"/>
              <a:t>Skeletal </a:t>
            </a:r>
            <a:r>
              <a:rPr lang="en-US" sz="2200" b="1" dirty="0" smtClean="0"/>
              <a:t>remains </a:t>
            </a:r>
          </a:p>
          <a:p>
            <a:pPr lvl="2"/>
            <a:r>
              <a:rPr lang="en-US" sz="2000" b="1" dirty="0" smtClean="0"/>
              <a:t>~</a:t>
            </a:r>
            <a:r>
              <a:rPr lang="en-US" sz="2000" b="1" dirty="0"/>
              <a:t>100,000 horses found in France</a:t>
            </a:r>
          </a:p>
          <a:p>
            <a:pPr>
              <a:buFont typeface="Wingdings" pitchFamily="2" charset="2"/>
              <a:buNone/>
            </a:pPr>
            <a:endParaRPr lang="en-US" sz="2000" b="1" dirty="0"/>
          </a:p>
          <a:p>
            <a:pPr>
              <a:buFont typeface="Wingdings" pitchFamily="2" charset="2"/>
              <a:buNone/>
            </a:pP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422284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6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6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6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6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3300"/>
                </a:solidFill>
              </a:rPr>
              <a:t>Domestication &amp; Early Use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When </a:t>
            </a:r>
            <a:r>
              <a:rPr lang="en-US" b="1" dirty="0" smtClean="0"/>
              <a:t>were horses </a:t>
            </a:r>
            <a:r>
              <a:rPr lang="en-US" b="1" dirty="0"/>
              <a:t>were first </a:t>
            </a:r>
            <a:r>
              <a:rPr lang="en-US" b="1" dirty="0" smtClean="0"/>
              <a:t>domesticated?</a:t>
            </a:r>
            <a:endParaRPr lang="en-US" b="1" dirty="0"/>
          </a:p>
          <a:p>
            <a:pPr lvl="1"/>
            <a:r>
              <a:rPr lang="en-US" sz="2200" b="1" dirty="0"/>
              <a:t>~ 4,000 B.C. on the western Persian </a:t>
            </a:r>
            <a:r>
              <a:rPr lang="en-US" sz="2200" b="1" dirty="0" smtClean="0"/>
              <a:t>Desert</a:t>
            </a:r>
            <a:endParaRPr lang="en-US" sz="2200" b="1" dirty="0"/>
          </a:p>
          <a:p>
            <a:pPr lvl="2"/>
            <a:r>
              <a:rPr lang="en-US" b="1" dirty="0"/>
              <a:t>Kept for meat and possibly </a:t>
            </a:r>
            <a:r>
              <a:rPr lang="en-US" b="1" dirty="0" smtClean="0"/>
              <a:t>milk</a:t>
            </a:r>
          </a:p>
          <a:p>
            <a:endParaRPr lang="en-US" sz="2000" b="1" dirty="0" smtClean="0"/>
          </a:p>
          <a:p>
            <a:r>
              <a:rPr lang="en-US" b="1" dirty="0" smtClean="0"/>
              <a:t>For </a:t>
            </a:r>
            <a:r>
              <a:rPr lang="en-US" b="1" dirty="0"/>
              <a:t>work needs, what proceeded the horse?</a:t>
            </a:r>
          </a:p>
          <a:p>
            <a:pPr lvl="1"/>
            <a:r>
              <a:rPr lang="en-US" sz="2200" b="1" dirty="0"/>
              <a:t> Ass and Ox </a:t>
            </a:r>
          </a:p>
          <a:p>
            <a:pPr lvl="2"/>
            <a:r>
              <a:rPr lang="en-US" sz="2000" b="1" dirty="0"/>
              <a:t>More docile and easier to </a:t>
            </a:r>
            <a:r>
              <a:rPr lang="en-US" sz="2000" b="1" dirty="0" smtClean="0"/>
              <a:t>domesticate</a:t>
            </a:r>
          </a:p>
          <a:p>
            <a:pPr lvl="2"/>
            <a:endParaRPr lang="en-US" sz="2000" b="1" dirty="0"/>
          </a:p>
          <a:p>
            <a:r>
              <a:rPr lang="en-US" b="1" dirty="0" smtClean="0"/>
              <a:t>When were horses first used for labor?</a:t>
            </a:r>
          </a:p>
          <a:p>
            <a:pPr lvl="1"/>
            <a:r>
              <a:rPr lang="en-US" sz="2200" b="1" dirty="0" smtClean="0"/>
              <a:t>~</a:t>
            </a:r>
            <a:r>
              <a:rPr lang="en-US" sz="2200" b="1" dirty="0"/>
              <a:t>2,000 B.C. in Mesopotamia</a:t>
            </a:r>
          </a:p>
          <a:p>
            <a:pPr>
              <a:buFont typeface="Wingdings" pitchFamily="2" charset="2"/>
              <a:buNone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637067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7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7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3300"/>
                </a:solidFill>
              </a:rPr>
              <a:t>Domestication &amp; Early Use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b="1" dirty="0" smtClean="0"/>
              <a:t>How were horses first controlled?</a:t>
            </a:r>
            <a:endParaRPr lang="en-US" b="1" dirty="0"/>
          </a:p>
          <a:p>
            <a:pPr lvl="1">
              <a:lnSpc>
                <a:spcPct val="90000"/>
              </a:lnSpc>
            </a:pPr>
            <a:endParaRPr lang="en-US" sz="1000" b="1" dirty="0" smtClean="0"/>
          </a:p>
          <a:p>
            <a:pPr lvl="1">
              <a:lnSpc>
                <a:spcPct val="90000"/>
              </a:lnSpc>
            </a:pPr>
            <a:r>
              <a:rPr lang="en-US" b="1" dirty="0" smtClean="0"/>
              <a:t>Nose </a:t>
            </a:r>
            <a:r>
              <a:rPr lang="en-US" b="1" dirty="0"/>
              <a:t>ring </a:t>
            </a:r>
          </a:p>
          <a:p>
            <a:pPr lvl="1">
              <a:lnSpc>
                <a:spcPct val="90000"/>
              </a:lnSpc>
            </a:pPr>
            <a:endParaRPr lang="en-US" sz="1000" b="1" dirty="0"/>
          </a:p>
          <a:p>
            <a:pPr lvl="1">
              <a:lnSpc>
                <a:spcPct val="90000"/>
              </a:lnSpc>
            </a:pPr>
            <a:r>
              <a:rPr lang="en-US" b="1" dirty="0"/>
              <a:t>Due to effective control of ox and </a:t>
            </a:r>
            <a:r>
              <a:rPr lang="en-US" b="1" dirty="0" err="1"/>
              <a:t>Onager</a:t>
            </a:r>
            <a:r>
              <a:rPr lang="en-US" b="1" dirty="0"/>
              <a:t> by same method</a:t>
            </a:r>
          </a:p>
          <a:p>
            <a:pPr lvl="1">
              <a:lnSpc>
                <a:spcPct val="90000"/>
              </a:lnSpc>
            </a:pPr>
            <a:endParaRPr lang="en-US" sz="1000" b="1" dirty="0"/>
          </a:p>
          <a:p>
            <a:pPr lvl="1">
              <a:lnSpc>
                <a:spcPct val="90000"/>
              </a:lnSpc>
            </a:pPr>
            <a:r>
              <a:rPr lang="en-US" b="1" dirty="0"/>
              <a:t>Popular chariot method of transportation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400" b="1" dirty="0"/>
          </a:p>
          <a:p>
            <a:pPr>
              <a:lnSpc>
                <a:spcPct val="90000"/>
              </a:lnSpc>
            </a:pPr>
            <a:r>
              <a:rPr lang="en-US" b="1" dirty="0" smtClean="0"/>
              <a:t>Why did </a:t>
            </a:r>
            <a:r>
              <a:rPr lang="en-US" b="1" dirty="0" smtClean="0"/>
              <a:t>horse </a:t>
            </a:r>
            <a:r>
              <a:rPr lang="en-US" b="1" dirty="0"/>
              <a:t>replaced the Ox and the </a:t>
            </a:r>
            <a:r>
              <a:rPr lang="en-US" b="1" dirty="0" err="1" smtClean="0"/>
              <a:t>Onager</a:t>
            </a:r>
            <a:r>
              <a:rPr lang="en-US" b="1" dirty="0" smtClean="0"/>
              <a:t>?</a:t>
            </a:r>
            <a:endParaRPr lang="en-US" b="1" dirty="0"/>
          </a:p>
          <a:p>
            <a:pPr lvl="1">
              <a:lnSpc>
                <a:spcPct val="90000"/>
              </a:lnSpc>
            </a:pPr>
            <a:r>
              <a:rPr lang="en-US" b="1" dirty="0"/>
              <a:t>S</a:t>
            </a:r>
            <a:r>
              <a:rPr lang="en-US" b="1" dirty="0" smtClean="0"/>
              <a:t>peed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64091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3300"/>
                </a:solidFill>
              </a:rPr>
              <a:t>Domestication &amp; Early Use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smtClean="0"/>
              <a:t>Why did man </a:t>
            </a:r>
            <a:r>
              <a:rPr lang="en-US" b="1" dirty="0"/>
              <a:t>began to ride the </a:t>
            </a:r>
            <a:r>
              <a:rPr lang="en-US" b="1" dirty="0" smtClean="0"/>
              <a:t>horse</a:t>
            </a:r>
            <a:r>
              <a:rPr lang="en-US" b="1" dirty="0" smtClean="0"/>
              <a:t>?</a:t>
            </a:r>
            <a:endParaRPr lang="en-US" sz="1200" b="1" dirty="0"/>
          </a:p>
          <a:p>
            <a:pPr lvl="1">
              <a:lnSpc>
                <a:spcPct val="90000"/>
              </a:lnSpc>
            </a:pPr>
            <a:r>
              <a:rPr lang="en-US" sz="2200" b="1" dirty="0"/>
              <a:t>Either for convenience or economy </a:t>
            </a:r>
          </a:p>
          <a:p>
            <a:pPr>
              <a:lnSpc>
                <a:spcPct val="90000"/>
              </a:lnSpc>
            </a:pPr>
            <a:endParaRPr lang="en-US" sz="2000" b="1" dirty="0"/>
          </a:p>
          <a:p>
            <a:pPr>
              <a:lnSpc>
                <a:spcPct val="90000"/>
              </a:lnSpc>
            </a:pPr>
            <a:r>
              <a:rPr lang="en-US" b="1" dirty="0"/>
              <a:t>Nose rings were replaced </a:t>
            </a:r>
            <a:r>
              <a:rPr lang="en-US" b="1" dirty="0" smtClean="0"/>
              <a:t>by </a:t>
            </a:r>
            <a:r>
              <a:rPr lang="en-US" b="1" dirty="0" smtClean="0"/>
              <a:t>what?</a:t>
            </a:r>
          </a:p>
          <a:p>
            <a:pPr lvl="1">
              <a:lnSpc>
                <a:spcPct val="90000"/>
              </a:lnSpc>
            </a:pPr>
            <a:r>
              <a:rPr lang="en-US" sz="2200" b="1" dirty="0" smtClean="0"/>
              <a:t>Snaffle Bit</a:t>
            </a:r>
          </a:p>
          <a:p>
            <a:pPr lvl="1">
              <a:lnSpc>
                <a:spcPct val="90000"/>
              </a:lnSpc>
            </a:pPr>
            <a:endParaRPr lang="en-US" sz="2200" b="1" dirty="0"/>
          </a:p>
          <a:p>
            <a:pPr>
              <a:lnSpc>
                <a:spcPct val="90000"/>
              </a:lnSpc>
            </a:pPr>
            <a:r>
              <a:rPr lang="en-US" b="1" dirty="0" smtClean="0"/>
              <a:t>Who invented snaffle bit?</a:t>
            </a:r>
          </a:p>
          <a:p>
            <a:pPr lvl="1">
              <a:lnSpc>
                <a:spcPct val="90000"/>
              </a:lnSpc>
            </a:pPr>
            <a:r>
              <a:rPr lang="en-US" sz="2200" b="1" dirty="0" smtClean="0"/>
              <a:t>Romans </a:t>
            </a:r>
            <a:r>
              <a:rPr lang="en-US" sz="2200" b="1" dirty="0" smtClean="0"/>
              <a:t>~1500 </a:t>
            </a:r>
            <a:r>
              <a:rPr lang="en-US" sz="2200" b="1" dirty="0" smtClean="0"/>
              <a:t>B.C.</a:t>
            </a:r>
          </a:p>
          <a:p>
            <a:pPr lvl="1">
              <a:lnSpc>
                <a:spcPct val="90000"/>
              </a:lnSpc>
            </a:pPr>
            <a:r>
              <a:rPr lang="en-US" sz="2200" b="1" dirty="0" smtClean="0"/>
              <a:t>First </a:t>
            </a:r>
            <a:r>
              <a:rPr lang="en-US" sz="2200" b="1" dirty="0"/>
              <a:t>time reins were on each side of the </a:t>
            </a:r>
            <a:r>
              <a:rPr lang="en-US" sz="2200" b="1" dirty="0" smtClean="0"/>
              <a:t>neck</a:t>
            </a:r>
          </a:p>
          <a:p>
            <a:pPr lvl="1">
              <a:lnSpc>
                <a:spcPct val="90000"/>
              </a:lnSpc>
            </a:pPr>
            <a:r>
              <a:rPr lang="en-US" sz="2200" b="1" dirty="0" smtClean="0"/>
              <a:t>Stirrups </a:t>
            </a:r>
            <a:r>
              <a:rPr lang="en-US" sz="2200" b="1" dirty="0"/>
              <a:t>and saddles still unknown at this time</a:t>
            </a:r>
          </a:p>
        </p:txBody>
      </p:sp>
    </p:spTree>
    <p:extLst>
      <p:ext uri="{BB962C8B-B14F-4D97-AF65-F5344CB8AC3E}">
        <p14:creationId xmlns:p14="http://schemas.microsoft.com/office/powerpoint/2010/main" val="2686900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3300"/>
                </a:solidFill>
              </a:rPr>
              <a:t>Domestication &amp; Early Use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534400" cy="43735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b="1" dirty="0" smtClean="0"/>
              <a:t>Who </a:t>
            </a:r>
            <a:r>
              <a:rPr lang="en-US" b="1" dirty="0"/>
              <a:t>developed the Curb Bit?</a:t>
            </a:r>
          </a:p>
          <a:p>
            <a:pPr lvl="1">
              <a:lnSpc>
                <a:spcPct val="90000"/>
              </a:lnSpc>
            </a:pPr>
            <a:r>
              <a:rPr lang="en-US" sz="2200" b="1" dirty="0"/>
              <a:t>Romans</a:t>
            </a:r>
          </a:p>
          <a:p>
            <a:pPr>
              <a:lnSpc>
                <a:spcPct val="90000"/>
              </a:lnSpc>
            </a:pPr>
            <a:endParaRPr lang="en-US" sz="1200" b="1" dirty="0"/>
          </a:p>
          <a:p>
            <a:r>
              <a:rPr lang="en-US" b="1" dirty="0" smtClean="0"/>
              <a:t>When </a:t>
            </a:r>
            <a:r>
              <a:rPr lang="en-US" b="1" dirty="0" smtClean="0"/>
              <a:t>were the first </a:t>
            </a:r>
            <a:r>
              <a:rPr lang="en-US" b="1" dirty="0"/>
              <a:t>recorded </a:t>
            </a:r>
            <a:r>
              <a:rPr lang="en-US" b="1" dirty="0" smtClean="0"/>
              <a:t>geldings?</a:t>
            </a:r>
            <a:endParaRPr lang="en-US" b="1" dirty="0"/>
          </a:p>
          <a:p>
            <a:pPr lvl="1"/>
            <a:r>
              <a:rPr lang="en-US" sz="2200" b="1" dirty="0"/>
              <a:t>~800 B.C.</a:t>
            </a:r>
          </a:p>
          <a:p>
            <a:pPr marL="114300" indent="0">
              <a:buNone/>
            </a:pPr>
            <a:endParaRPr lang="en-US" sz="1200" b="1" dirty="0"/>
          </a:p>
          <a:p>
            <a:r>
              <a:rPr lang="en-US" b="1" dirty="0"/>
              <a:t>Wealth began to be attributed to </a:t>
            </a:r>
          </a:p>
          <a:p>
            <a:pPr lvl="1"/>
            <a:r>
              <a:rPr lang="en-US" sz="2200" b="1" dirty="0"/>
              <a:t># of horses owned</a:t>
            </a:r>
          </a:p>
          <a:p>
            <a:endParaRPr lang="en-US" sz="1200" b="1" dirty="0"/>
          </a:p>
          <a:p>
            <a:r>
              <a:rPr lang="en-US" b="1" dirty="0"/>
              <a:t>C</a:t>
            </a:r>
            <a:r>
              <a:rPr lang="en-US" b="1" dirty="0" smtClean="0"/>
              <a:t>lothing item invented in this time due to horses?</a:t>
            </a:r>
          </a:p>
          <a:p>
            <a:pPr lvl="1"/>
            <a:r>
              <a:rPr lang="en-US" sz="2200" b="1" dirty="0" smtClean="0"/>
              <a:t>Trousers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1130711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3300"/>
                </a:solidFill>
              </a:rPr>
              <a:t>Domestication &amp; Early Use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~700 B.C. </a:t>
            </a:r>
            <a:r>
              <a:rPr lang="en-US" b="1" dirty="0" err="1"/>
              <a:t>chariotry</a:t>
            </a:r>
            <a:r>
              <a:rPr lang="en-US" b="1" dirty="0"/>
              <a:t> declined</a:t>
            </a:r>
          </a:p>
          <a:p>
            <a:pPr lvl="1"/>
            <a:r>
              <a:rPr lang="en-US" sz="2200" b="1" dirty="0"/>
              <a:t>Riding skills improved</a:t>
            </a:r>
          </a:p>
          <a:p>
            <a:pPr lvl="1"/>
            <a:r>
              <a:rPr lang="en-US" sz="2200" b="1" dirty="0"/>
              <a:t>Mounted patrols increased</a:t>
            </a:r>
          </a:p>
          <a:p>
            <a:pPr lvl="1"/>
            <a:r>
              <a:rPr lang="en-US" sz="2200" b="1" dirty="0"/>
              <a:t>Horsemanship was developed and studied</a:t>
            </a:r>
          </a:p>
          <a:p>
            <a:endParaRPr lang="en-US" sz="2000" b="1" dirty="0"/>
          </a:p>
          <a:p>
            <a:r>
              <a:rPr lang="en-US" b="1" dirty="0"/>
              <a:t>~450 - 420 B.C. </a:t>
            </a:r>
          </a:p>
          <a:p>
            <a:pPr lvl="1"/>
            <a:r>
              <a:rPr lang="en-US" sz="2200" b="1" dirty="0"/>
              <a:t>Ancient rodeos were performed</a:t>
            </a:r>
          </a:p>
          <a:p>
            <a:pPr lvl="1"/>
            <a:r>
              <a:rPr lang="en-US" sz="2200" b="1" dirty="0"/>
              <a:t>Steer throwing had been recorded</a:t>
            </a:r>
          </a:p>
        </p:txBody>
      </p:sp>
    </p:spTree>
    <p:extLst>
      <p:ext uri="{BB962C8B-B14F-4D97-AF65-F5344CB8AC3E}">
        <p14:creationId xmlns:p14="http://schemas.microsoft.com/office/powerpoint/2010/main" val="1262575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3300"/>
                </a:solidFill>
              </a:rPr>
              <a:t>Domestication &amp; Early Use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en-US" sz="1200" b="1" dirty="0" smtClean="0"/>
          </a:p>
          <a:p>
            <a:pPr>
              <a:lnSpc>
                <a:spcPct val="90000"/>
              </a:lnSpc>
            </a:pPr>
            <a:r>
              <a:rPr lang="en-US" b="1" dirty="0" smtClean="0"/>
              <a:t>As </a:t>
            </a:r>
            <a:r>
              <a:rPr lang="en-US" b="1" dirty="0"/>
              <a:t>early as 55 B.C.</a:t>
            </a:r>
          </a:p>
          <a:p>
            <a:pPr lvl="1">
              <a:lnSpc>
                <a:spcPct val="90000"/>
              </a:lnSpc>
            </a:pPr>
            <a:r>
              <a:rPr lang="en-US" sz="2200" b="1" dirty="0"/>
              <a:t>Horses </a:t>
            </a:r>
            <a:r>
              <a:rPr lang="en-US" sz="2200" b="1" dirty="0" smtClean="0"/>
              <a:t>taken </a:t>
            </a:r>
            <a:r>
              <a:rPr lang="en-US" sz="2200" b="1" dirty="0"/>
              <a:t>into foreign countries by Roman </a:t>
            </a:r>
            <a:r>
              <a:rPr lang="en-US" sz="2200" b="1" dirty="0" smtClean="0"/>
              <a:t>military</a:t>
            </a:r>
          </a:p>
          <a:p>
            <a:pPr lvl="1">
              <a:lnSpc>
                <a:spcPct val="90000"/>
              </a:lnSpc>
            </a:pPr>
            <a:endParaRPr lang="en-US" b="1" dirty="0" smtClean="0"/>
          </a:p>
          <a:p>
            <a:r>
              <a:rPr lang="en-US" b="1" dirty="0" smtClean="0"/>
              <a:t>Arabs began to study horsemanship</a:t>
            </a:r>
            <a:endParaRPr lang="en-US" b="1" dirty="0"/>
          </a:p>
          <a:p>
            <a:pPr lvl="1"/>
            <a:r>
              <a:rPr lang="en-US" sz="2200" b="1" dirty="0" smtClean="0"/>
              <a:t>~570 A.D.</a:t>
            </a:r>
          </a:p>
          <a:p>
            <a:pPr lvl="1"/>
            <a:endParaRPr lang="en-US" sz="1000" b="1" dirty="0"/>
          </a:p>
          <a:p>
            <a:pPr lvl="1"/>
            <a:r>
              <a:rPr lang="en-US" sz="2200" b="1" dirty="0" smtClean="0"/>
              <a:t>Before this, they depended on?</a:t>
            </a:r>
            <a:endParaRPr lang="en-US" sz="2200" b="1" dirty="0"/>
          </a:p>
          <a:p>
            <a:pPr lvl="2"/>
            <a:r>
              <a:rPr lang="en-US" sz="2000" b="1" dirty="0"/>
              <a:t>Camels </a:t>
            </a:r>
            <a:endParaRPr lang="en-US" sz="2000" b="1" dirty="0" smtClean="0"/>
          </a:p>
          <a:p>
            <a:pPr lvl="2"/>
            <a:endParaRPr lang="en-US" sz="1000" b="1" dirty="0"/>
          </a:p>
          <a:p>
            <a:pPr lvl="1"/>
            <a:r>
              <a:rPr lang="en-US" sz="2200" b="1" dirty="0" smtClean="0"/>
              <a:t>Why did they stop using camels?</a:t>
            </a:r>
          </a:p>
          <a:p>
            <a:pPr lvl="2"/>
            <a:r>
              <a:rPr lang="en-US" sz="2000" b="1" dirty="0" smtClean="0"/>
              <a:t>Devastated in war</a:t>
            </a:r>
            <a:endParaRPr lang="en-US" sz="2000" b="1" dirty="0"/>
          </a:p>
          <a:p>
            <a:pPr lvl="1">
              <a:lnSpc>
                <a:spcPct val="90000"/>
              </a:lnSpc>
            </a:pP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1788978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22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22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22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22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3300"/>
                </a:solidFill>
              </a:rPr>
              <a:t>Domestication &amp; Early Use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b="1" dirty="0" smtClean="0"/>
              <a:t>By 1500’s what had happened to horses?</a:t>
            </a:r>
          </a:p>
          <a:p>
            <a:pPr lvl="1">
              <a:lnSpc>
                <a:spcPct val="90000"/>
              </a:lnSpc>
            </a:pPr>
            <a:r>
              <a:rPr lang="en-US" sz="2200" b="1" dirty="0" smtClean="0"/>
              <a:t>Types and breeds were developed due to </a:t>
            </a:r>
          </a:p>
          <a:p>
            <a:pPr lvl="2">
              <a:lnSpc>
                <a:spcPct val="90000"/>
              </a:lnSpc>
            </a:pPr>
            <a:r>
              <a:rPr lang="en-US" sz="2000" b="1" dirty="0" smtClean="0"/>
              <a:t>Specialized needs </a:t>
            </a:r>
          </a:p>
          <a:p>
            <a:pPr lvl="2">
              <a:lnSpc>
                <a:spcPct val="90000"/>
              </a:lnSpc>
            </a:pPr>
            <a:r>
              <a:rPr lang="en-US" sz="2000" b="1" dirty="0" smtClean="0"/>
              <a:t>Region and Climate</a:t>
            </a:r>
            <a:endParaRPr lang="en-US" sz="2000" b="1" dirty="0"/>
          </a:p>
          <a:p>
            <a:pPr>
              <a:lnSpc>
                <a:spcPct val="90000"/>
              </a:lnSpc>
            </a:pPr>
            <a:endParaRPr lang="en-US" b="1" dirty="0"/>
          </a:p>
          <a:p>
            <a:pPr>
              <a:lnSpc>
                <a:spcPct val="90000"/>
              </a:lnSpc>
            </a:pPr>
            <a:r>
              <a:rPr lang="en-US" b="1" dirty="0" smtClean="0"/>
              <a:t>By discovery </a:t>
            </a:r>
            <a:r>
              <a:rPr lang="en-US" b="1" dirty="0"/>
              <a:t>of America</a:t>
            </a:r>
          </a:p>
          <a:p>
            <a:pPr lvl="1">
              <a:lnSpc>
                <a:spcPct val="90000"/>
              </a:lnSpc>
            </a:pPr>
            <a:r>
              <a:rPr lang="en-US" sz="2200" b="1" dirty="0"/>
              <a:t>Many breeds </a:t>
            </a:r>
            <a:r>
              <a:rPr lang="en-US" sz="2200" b="1" dirty="0" smtClean="0"/>
              <a:t>developed </a:t>
            </a:r>
            <a:r>
              <a:rPr lang="en-US" sz="2200" b="1" dirty="0"/>
              <a:t>throughout the world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b="1" dirty="0"/>
          </a:p>
          <a:p>
            <a:pPr>
              <a:lnSpc>
                <a:spcPct val="90000"/>
              </a:lnSpc>
            </a:pPr>
            <a:r>
              <a:rPr lang="en-US" b="1" dirty="0" smtClean="0"/>
              <a:t>Who first brought horses west?</a:t>
            </a:r>
          </a:p>
          <a:p>
            <a:pPr lvl="1">
              <a:lnSpc>
                <a:spcPct val="90000"/>
              </a:lnSpc>
            </a:pPr>
            <a:r>
              <a:rPr lang="en-US" sz="2200" b="1" dirty="0" smtClean="0"/>
              <a:t>Columbus </a:t>
            </a:r>
          </a:p>
          <a:p>
            <a:pPr lvl="2">
              <a:lnSpc>
                <a:spcPct val="90000"/>
              </a:lnSpc>
            </a:pPr>
            <a:r>
              <a:rPr lang="en-US" sz="2000" b="1" dirty="0" smtClean="0"/>
              <a:t>500 years ago</a:t>
            </a:r>
          </a:p>
          <a:p>
            <a:pPr lvl="2">
              <a:lnSpc>
                <a:spcPct val="90000"/>
              </a:lnSpc>
            </a:pPr>
            <a:r>
              <a:rPr lang="en-US" sz="2000" b="1" dirty="0" smtClean="0"/>
              <a:t>Haiti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619885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4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4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4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4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42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42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60</TotalTime>
  <Words>421</Words>
  <Application>Microsoft Office PowerPoint</Application>
  <PresentationFormat>On-screen Show (4:3)</PresentationFormat>
  <Paragraphs>105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Apothecary</vt:lpstr>
      <vt:lpstr>Domestication and Early Use</vt:lpstr>
      <vt:lpstr>Domestication &amp; Early Use</vt:lpstr>
      <vt:lpstr>Domestication &amp; Early Use</vt:lpstr>
      <vt:lpstr>Domestication &amp; Early Use</vt:lpstr>
      <vt:lpstr>Domestication &amp; Early Use</vt:lpstr>
      <vt:lpstr>Domestication &amp; Early Use</vt:lpstr>
      <vt:lpstr>Domestication &amp; Early Use</vt:lpstr>
      <vt:lpstr>Domestication &amp; Early Use</vt:lpstr>
      <vt:lpstr>Domestication &amp; Early Use</vt:lpstr>
      <vt:lpstr>Domestication &amp; Early Use</vt:lpstr>
    </vt:vector>
  </TitlesOfParts>
  <Company>Sam Houston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Domestication and Early Use</dc:title>
  <dc:creator>Computer Services</dc:creator>
  <cp:lastModifiedBy>Computer Services</cp:lastModifiedBy>
  <cp:revision>6</cp:revision>
  <dcterms:created xsi:type="dcterms:W3CDTF">2012-01-24T14:15:14Z</dcterms:created>
  <dcterms:modified xsi:type="dcterms:W3CDTF">2012-01-31T15:51:46Z</dcterms:modified>
</cp:coreProperties>
</file>