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5" r:id="rId5"/>
    <p:sldId id="260" r:id="rId6"/>
    <p:sldId id="261" r:id="rId7"/>
    <p:sldId id="266" r:id="rId8"/>
    <p:sldId id="262" r:id="rId9"/>
    <p:sldId id="270" r:id="rId10"/>
    <p:sldId id="271" r:id="rId11"/>
    <p:sldId id="263" r:id="rId12"/>
    <p:sldId id="268" r:id="rId13"/>
    <p:sldId id="267" r:id="rId14"/>
    <p:sldId id="257" r:id="rId15"/>
    <p:sldId id="264" r:id="rId16"/>
    <p:sldId id="272" r:id="rId17"/>
    <p:sldId id="282" r:id="rId18"/>
    <p:sldId id="284" r:id="rId19"/>
    <p:sldId id="285" r:id="rId20"/>
    <p:sldId id="287" r:id="rId21"/>
    <p:sldId id="286" r:id="rId22"/>
    <p:sldId id="273" r:id="rId23"/>
    <p:sldId id="281" r:id="rId24"/>
    <p:sldId id="274" r:id="rId25"/>
    <p:sldId id="269" r:id="rId26"/>
    <p:sldId id="275" r:id="rId27"/>
    <p:sldId id="276" r:id="rId28"/>
    <p:sldId id="277" r:id="rId29"/>
    <p:sldId id="278" r:id="rId30"/>
    <p:sldId id="279" r:id="rId31"/>
    <p:sldId id="280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FB20E5-591C-4705-99D4-FE7894C70A88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F31AF0-71FA-4B76-BBA0-EDFB5592DD2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20E5-591C-4705-99D4-FE7894C70A88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1AF0-71FA-4B76-BBA0-EDFB5592DD2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20E5-591C-4705-99D4-FE7894C70A88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1AF0-71FA-4B76-BBA0-EDFB5592DD2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20E5-591C-4705-99D4-FE7894C70A88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1AF0-71FA-4B76-BBA0-EDFB5592DD2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20E5-591C-4705-99D4-FE7894C70A88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1AF0-71FA-4B76-BBA0-EDFB5592DD2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20E5-591C-4705-99D4-FE7894C70A88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1AF0-71FA-4B76-BBA0-EDFB5592DD2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20E5-591C-4705-99D4-FE7894C70A88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1AF0-71FA-4B76-BBA0-EDFB5592DD22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20E5-591C-4705-99D4-FE7894C70A88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1AF0-71FA-4B76-BBA0-EDFB5592DD2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20E5-591C-4705-99D4-FE7894C70A88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1AF0-71FA-4B76-BBA0-EDFB5592DD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20E5-591C-4705-99D4-FE7894C70A88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1AF0-71FA-4B76-BBA0-EDFB5592DD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20E5-591C-4705-99D4-FE7894C70A88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1AF0-71FA-4B76-BBA0-EDFB5592DD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BFB20E5-591C-4705-99D4-FE7894C70A88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EF31AF0-71FA-4B76-BBA0-EDFB5592DD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Anatomy &amp; </a:t>
            </a:r>
            <a:br>
              <a:rPr lang="en-US" dirty="0" smtClean="0"/>
            </a:br>
            <a:r>
              <a:rPr lang="en-US" dirty="0" smtClean="0"/>
              <a:t>Hoof Balance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Matt McMillan,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www.barefoottrim.com/physiology/thenaturalhoo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251700" cy="510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ag.auburn.edu/~schmisp/ansc1000/horse-front-l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6553200" cy="567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summitforge.co.uk/wpimages/wp409964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258021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71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ag.auburn.edu/~schmisp/ansc1000/horse-rear-l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391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4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Anatomy</a:t>
            </a:r>
            <a:endParaRPr lang="en-US" dirty="0"/>
          </a:p>
        </p:txBody>
      </p:sp>
      <p:pic>
        <p:nvPicPr>
          <p:cNvPr id="1026" name="Picture 2" descr="http://www.hoof-solutions.com/img/sole-vie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16065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6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ww.horserides.org/illustration1-hoo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5651500" cy="580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1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www.equipodiatry.com/images/proper_physiological_horseshoeing/fi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019800" cy="549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7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www.r-vets.org/medial_lateral_foot_ba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300990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www.r-vets.org/line_of_heel_breakover_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349458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4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www.bare-foot-horses.com/images/Hoofbalancebeforetr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49022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www.eponashoe.com/documents/Morphology%20Web%20Figures/fi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33612"/>
            <a:ext cx="2857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4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www.equineoz.com.au/graphics/line5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708900" cy="613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37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2865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Proximal</a:t>
            </a:r>
          </a:p>
          <a:p>
            <a:pPr lvl="1"/>
            <a:r>
              <a:rPr lang="en-US" b="1" dirty="0" smtClean="0"/>
              <a:t>Nearest to point of attachment or torso</a:t>
            </a:r>
          </a:p>
          <a:p>
            <a:pPr lvl="1"/>
            <a:endParaRPr lang="en-US" sz="1600" b="1" dirty="0" smtClean="0"/>
          </a:p>
          <a:p>
            <a:r>
              <a:rPr lang="en-US" b="1" dirty="0" smtClean="0"/>
              <a:t>Distal</a:t>
            </a:r>
          </a:p>
          <a:p>
            <a:pPr lvl="1"/>
            <a:r>
              <a:rPr lang="en-US" b="1" dirty="0" smtClean="0"/>
              <a:t>Furthest from point of attachment or torso</a:t>
            </a:r>
          </a:p>
          <a:p>
            <a:pPr lvl="1"/>
            <a:endParaRPr lang="en-US" sz="1600" b="1" dirty="0" smtClean="0"/>
          </a:p>
          <a:p>
            <a:r>
              <a:rPr lang="en-US" b="1" dirty="0" smtClean="0"/>
              <a:t>Medial</a:t>
            </a:r>
          </a:p>
          <a:p>
            <a:pPr lvl="1"/>
            <a:r>
              <a:rPr lang="en-US" b="1" dirty="0" smtClean="0"/>
              <a:t>Towards the middle</a:t>
            </a:r>
          </a:p>
          <a:p>
            <a:pPr lvl="1"/>
            <a:endParaRPr lang="en-US" sz="1600" b="1" dirty="0" smtClean="0"/>
          </a:p>
          <a:p>
            <a:r>
              <a:rPr lang="en-US" b="1" dirty="0" smtClean="0"/>
              <a:t>Lateral</a:t>
            </a:r>
          </a:p>
          <a:p>
            <a:pPr lvl="1"/>
            <a:r>
              <a:rPr lang="en-US" b="1" dirty="0" smtClean="0"/>
              <a:t>Towards the outside</a:t>
            </a:r>
          </a:p>
          <a:p>
            <a:pPr lvl="1"/>
            <a:endParaRPr lang="en-US" sz="1600" b="1" dirty="0" smtClean="0"/>
          </a:p>
          <a:p>
            <a:r>
              <a:rPr lang="en-US" b="1" dirty="0" smtClean="0"/>
              <a:t>Anterior</a:t>
            </a:r>
          </a:p>
          <a:p>
            <a:pPr lvl="1"/>
            <a:r>
              <a:rPr lang="en-US" b="1" dirty="0" smtClean="0"/>
              <a:t>Front or toward the head</a:t>
            </a:r>
          </a:p>
          <a:p>
            <a:pPr lvl="1"/>
            <a:endParaRPr lang="en-US" sz="1400" b="1" dirty="0" smtClean="0"/>
          </a:p>
          <a:p>
            <a:r>
              <a:rPr lang="en-US" b="1" dirty="0" smtClean="0"/>
              <a:t>Posterior</a:t>
            </a:r>
          </a:p>
          <a:p>
            <a:pPr lvl="1"/>
            <a:r>
              <a:rPr lang="en-US" b="1" dirty="0" smtClean="0"/>
              <a:t>Toward the rear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Anatomical Terminology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5588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barefoottrim.com/2007/balance/Imag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06" y="1066800"/>
            <a:ext cx="7772400" cy="51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7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i291.photobucket.com/albums/ll302/DinahMoe-Hum/Hoof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924800" cy="641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3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equipodiatry.com/images/examining_equine_foot/fi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097843" cy="40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aces.nmsu.edu/pubs/_b/b-707/images/B707f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6515100" cy="548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39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www.hoovesandhorses.com/images/8hooftypes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772400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1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infohorse.com/eponafi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251700" cy="535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Balanced?</a:t>
            </a:r>
            <a:endParaRPr lang="en-US" dirty="0"/>
          </a:p>
        </p:txBody>
      </p:sp>
      <p:pic>
        <p:nvPicPr>
          <p:cNvPr id="18434" name="Picture 2" descr="Medial and Lateral sides of the ho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6629400" cy="369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8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Balanced?</a:t>
            </a:r>
            <a:endParaRPr lang="en-US" dirty="0"/>
          </a:p>
        </p:txBody>
      </p:sp>
      <p:pic>
        <p:nvPicPr>
          <p:cNvPr id="19458" name="Picture 2" descr="Seeing hoof ba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10737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6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sz="2400" b="1" dirty="0"/>
              <a:t>H</a:t>
            </a:r>
            <a:r>
              <a:rPr lang="en-US" sz="2400" b="1" dirty="0" smtClean="0"/>
              <a:t>oof </a:t>
            </a:r>
            <a:r>
              <a:rPr lang="en-US" sz="2400" b="1" dirty="0"/>
              <a:t>wall should be the longest at the toe and taper back towards the </a:t>
            </a:r>
            <a:r>
              <a:rPr lang="en-US" sz="2400" b="1" dirty="0" smtClean="0"/>
              <a:t>heels</a:t>
            </a:r>
            <a:endParaRPr lang="en-US" sz="2400" b="1" dirty="0"/>
          </a:p>
        </p:txBody>
      </p:sp>
      <p:pic>
        <p:nvPicPr>
          <p:cNvPr id="20482" name="Picture 2" descr="In healthy, well proportioned hooves, the hoof wall tapers from the toe to the heel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35" y="17526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29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long, Dish</a:t>
            </a:r>
            <a:endParaRPr lang="en-US" dirty="0"/>
          </a:p>
        </p:txBody>
      </p:sp>
      <p:pic>
        <p:nvPicPr>
          <p:cNvPr id="21506" name="Picture 2" descr="Dishing of the hoof 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64976"/>
            <a:ext cx="831005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circlerranch.com/crcimages/ahorsepa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4207"/>
            <a:ext cx="6934200" cy="58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19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Flared ho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03" y="1143000"/>
            <a:ext cx="6207206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Flared hoof after a tr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628321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8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oof balance inan overgrown hoof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79" y="990600"/>
            <a:ext cx="6815258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oof balance after a trim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79" y="3962400"/>
            <a:ext cx="6741379" cy="253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8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Norman</a:t>
            </a:r>
          </a:p>
          <a:p>
            <a:r>
              <a:rPr lang="en-US" sz="3200" b="1" dirty="0" smtClean="0"/>
              <a:t>Spike</a:t>
            </a:r>
          </a:p>
          <a:p>
            <a:r>
              <a:rPr lang="en-US" sz="3200" b="1" dirty="0" smtClean="0"/>
              <a:t>Stubby</a:t>
            </a:r>
          </a:p>
          <a:p>
            <a:r>
              <a:rPr lang="en-US" sz="3200" b="1" dirty="0" smtClean="0"/>
              <a:t>Tag</a:t>
            </a:r>
          </a:p>
          <a:p>
            <a:r>
              <a:rPr lang="en-US" sz="3200" b="1" dirty="0" smtClean="0"/>
              <a:t>Ralph</a:t>
            </a: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Horse Hoof Shapes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86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4.bp.blogspot.com/_GhcCFcMfw-k/TSn5dlWV8YI/AAAAAAAAARE/zjWdAL1hT_U/s1600/horsemuscleanat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175500" cy="579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6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ttp://www.holistic-hoof-and-horsecare.com/images/Fotolia_Skeleton_Anat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632700" cy="631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12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ansp.org/museum/jefferson/images/equus_leg-M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412"/>
            <a:ext cx="4889500" cy="664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7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3.bp.blogspot.com/_IcMoWTgbiZA/SwZSr7aPBAI/AAAAAAAAAEQ/OEpobVOQE_E/s1600/FrontlegSkele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4965700" cy="624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4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anatomy.wikispaces.com/file/view/horse_leg.jpg/119039641/horse_l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575300" cy="578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33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w.imeha.org/imehaconformationguide/img/footb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86434"/>
            <a:ext cx="7971656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2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107</TotalTime>
  <Words>77</Words>
  <Application>Microsoft Office PowerPoint</Application>
  <PresentationFormat>On-screen Show (4:3)</PresentationFormat>
  <Paragraphs>31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Hardcover</vt:lpstr>
      <vt:lpstr>Basic Anatomy &amp;  Hoof Balance</vt:lpstr>
      <vt:lpstr>Anatomical Terminology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Anatomy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Balanced?</vt:lpstr>
      <vt:lpstr>Balanced?</vt:lpstr>
      <vt:lpstr>Hoof wall should be the longest at the toe and taper back towards the heels</vt:lpstr>
      <vt:lpstr>Too long, Dish</vt:lpstr>
      <vt:lpstr>PowerPoint Presentation</vt:lpstr>
      <vt:lpstr>PowerPoint Presentation</vt:lpstr>
      <vt:lpstr>Horse Hoof Shapes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Services</dc:creator>
  <cp:lastModifiedBy>Computer Services</cp:lastModifiedBy>
  <cp:revision>10</cp:revision>
  <dcterms:created xsi:type="dcterms:W3CDTF">2012-02-01T16:27:15Z</dcterms:created>
  <dcterms:modified xsi:type="dcterms:W3CDTF">2012-02-01T18:14:43Z</dcterms:modified>
</cp:coreProperties>
</file>