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32" r:id="rId4"/>
  </p:sldMasterIdLst>
  <p:notesMasterIdLst>
    <p:notesMasterId r:id="rId22"/>
  </p:notesMasterIdLst>
  <p:handoutMasterIdLst>
    <p:handoutMasterId r:id="rId23"/>
  </p:handoutMasterIdLst>
  <p:sldIdLst>
    <p:sldId id="268" r:id="rId5"/>
    <p:sldId id="281" r:id="rId6"/>
    <p:sldId id="2076137525" r:id="rId7"/>
    <p:sldId id="2076137524" r:id="rId8"/>
    <p:sldId id="2076137527" r:id="rId9"/>
    <p:sldId id="2076137526" r:id="rId10"/>
    <p:sldId id="286" r:id="rId11"/>
    <p:sldId id="271" r:id="rId12"/>
    <p:sldId id="272" r:id="rId13"/>
    <p:sldId id="274" r:id="rId14"/>
    <p:sldId id="275" r:id="rId15"/>
    <p:sldId id="282" r:id="rId16"/>
    <p:sldId id="273" r:id="rId17"/>
    <p:sldId id="278" r:id="rId18"/>
    <p:sldId id="283" r:id="rId19"/>
    <p:sldId id="285" r:id="rId20"/>
    <p:sldId id="2076137523" r:id="rId21"/>
  </p:sldIdLst>
  <p:sldSz cx="13817600" cy="7772400"/>
  <p:notesSz cx="6858000" cy="9144000"/>
  <p:defaultTextStyle>
    <a:defPPr>
      <a:defRPr lang="en-US"/>
    </a:defPPr>
    <a:lvl1pPr marL="0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4pPr>
    <a:lvl5pPr marL="1828372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5pPr>
    <a:lvl6pPr marL="2285465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457093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40FB32-8881-AC89-D1BC-8A51AFD53883}" name="John Sokorai" initials="JS" userId="S::jsokorai@simpsonscarborough.com::879e8f3b-5071-446c-9e56-fb9f7561fb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53"/>
    <a:srgbClr val="465C79"/>
    <a:srgbClr val="BCDDF6"/>
    <a:srgbClr val="EFE5D7"/>
    <a:srgbClr val="F66522"/>
    <a:srgbClr val="000000"/>
    <a:srgbClr val="A3D437"/>
    <a:srgbClr val="430199"/>
    <a:srgbClr val="006B51"/>
    <a:srgbClr val="004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CB094-576C-471E-A7BC-69168F5FE5E3}" v="12" dt="2024-11-15T16:09:45.028"/>
    <p1510:client id="{BBC015AF-F134-AF86-E82B-4FE585F511ED}" v="1" dt="2024-11-15T16:15:10.544"/>
    <p1510:client id="{FBD12392-F14A-B54B-A343-5D5A4AB3A10F}" v="101" dt="2024-11-15T15:56:40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CF1B3E-E872-3B42-BDEB-FAF85AAB60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BAC68-B2AE-744F-B9F1-B904D31E0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57EE4-5CE6-2444-8A55-D091A906725D}" type="datetime6">
              <a:rPr lang="en-US" smtClean="0"/>
              <a:t>November 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9859E-B50B-0244-B024-F303B664D8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/ 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00A72-E578-4649-987F-BF7A422EE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06FAD-C19F-FB45-9FB9-FD42328B4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87985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55124-FE01-8E4B-961A-6689C504673C}" type="datetime6">
              <a:rPr lang="en-US" smtClean="0"/>
              <a:t>November 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/ 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E5A15-ADC7-574C-A1AF-2A1DE20C4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7718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2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5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1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5A15-ADC7-574C-A1AF-2A1DE20C4228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4EF8D-9B2B-DD27-F9E4-96062F790F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 Presentation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1A8FA2-7539-0592-D8E1-A90F05A3EEF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B53F408-8DD9-2D45-86CA-19CECE674DC7}" type="datetime6">
              <a:rPr lang="en-US" smtClean="0"/>
              <a:t>November 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5A15-ADC7-574C-A1AF-2A1DE20C4228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43FD-1C58-DB0D-3907-59FEF8AEF4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/ Presentation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33CAE3-6CC0-65F7-3193-832B29A9C4F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C8FB7C-BE3B-A946-A189-AB0A44BDFA48}" type="datetime6">
              <a:rPr lang="en-US" smtClean="0"/>
              <a:t>November 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6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0 Cover 3">
    <p:bg>
      <p:bgPr>
        <a:solidFill>
          <a:srgbClr val="F6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5B4601-1CD4-D350-B1D3-C7E4EA4195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888" y="-1"/>
            <a:ext cx="7097712" cy="7242314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B184FE5E-EADB-8B4A-8AD1-C8B6D04CD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23" y="2524539"/>
            <a:ext cx="6013433" cy="349857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8000"/>
              </a:lnSpc>
              <a:defRPr sz="8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r>
              <a:rPr lang="en-US"/>
              <a:t>PROJECT TITLE 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991892C7-D293-8E4A-97BE-697F3CFED8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882" y="1904732"/>
            <a:ext cx="2332841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fld id="{C5005250-D81A-904B-85C7-C273606E56B1}" type="datetime4">
              <a:rPr lang="en-US" smtClean="0"/>
              <a:t>November 15, 2024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C616C-971C-5029-CD30-FE0CDF221E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966" y="343499"/>
            <a:ext cx="3111543" cy="6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2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5"/>
            <a:ext cx="12932602" cy="3904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0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814320"/>
            <a:ext cx="12932602" cy="389127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6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6C79E5-172C-08B5-7BF0-630CFECD8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F969C5-8142-0E98-6E13-D13B49B0A5E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5BD1A534-1125-A44F-45D1-1D3A56BEC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47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6"/>
            <a:ext cx="644036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667536"/>
            <a:ext cx="644036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716C34FC-AECE-4746-A1A5-2542E9C5D9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562" y="2296163"/>
            <a:ext cx="6289038" cy="49329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8B1F4-7C69-F54E-B977-F651B88F7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DCA8CC5-7C78-26C1-95B9-131520822F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E8A4D014-E728-DC79-76AE-E6E7EAFC5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42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2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6"/>
            <a:ext cx="644036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667536"/>
            <a:ext cx="644036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B2DFE62C-62D7-E344-92E8-7EC1EDF09B2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67078" y="2221096"/>
            <a:ext cx="594252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8B50C881-9AFD-CC44-9692-56F8FF5A79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67078" y="2667536"/>
            <a:ext cx="594252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37287-40AF-DFE3-55E6-86FBB2961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158474E-4F36-0EE7-3046-3B5CDAD0726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4FB8A04F-91BC-8686-9751-8B3294DC3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2 col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DD3C289-E0D6-E64C-A17F-B5FB35FA6D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851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919F4027-0E13-0241-897F-666E7C8D181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851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7330A78B-BEE0-2F43-B50E-83DF63DF3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562" y="2296163"/>
            <a:ext cx="6289038" cy="49329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D9C02-DCF9-FE5B-3302-D812CE271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145EA79-835E-CF58-A50A-D712689699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FF02FA6A-DAC3-5A14-A889-5E2CEB9EA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7" y="2221096"/>
            <a:ext cx="4191131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7" y="2667536"/>
            <a:ext cx="4191131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277D8F11-3675-E746-8630-85E73DEC0A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45797" y="2221096"/>
            <a:ext cx="4191131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E6D54C98-B870-C84C-8A4F-80E7B53D9AF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5797" y="2667536"/>
            <a:ext cx="4191131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D649A86A-EF66-9042-A3EA-96B14098AE9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14597" y="2221096"/>
            <a:ext cx="4191131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A62F0CE7-244D-2641-A38F-0A58F74D4DC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14597" y="2667536"/>
            <a:ext cx="4191131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8DCC3-4260-BE25-0057-3DEDB5DA9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DE12935-B1F1-3325-60D2-BF64634E2D2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36446E72-DB48-DAC4-5FCE-7776FA44A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0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497EAC04-B2FB-194E-92B2-21ED85A78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FDD3C289-E0D6-E64C-A17F-B5FB35FA6D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4851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919F4027-0E13-0241-897F-666E7C8D181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4851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DB8A49FA-23E4-DB4F-BCC9-9537BEA605B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92003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EDD98FD8-A20E-514B-A982-5958415674F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92003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F212FCD-61D8-5A48-8E46-51350ABFE87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91557" y="2221096"/>
            <a:ext cx="3118043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CDA6EF21-DED4-A042-BF51-8387669B7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91557" y="2667536"/>
            <a:ext cx="3118043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 err="1"/>
              <a:t>Proin</a:t>
            </a:r>
            <a:r>
              <a:rPr lang="en-US"/>
              <a:t>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B8804-FD54-C642-AE4F-427BF8F8E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C06084-52D9-A242-D859-5F1A9CB493D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F659B04B-871A-807C-4E74-270952594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24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+ 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F1CCD6F-4D95-4C48-9C7B-E94C0B3258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6"/>
            <a:ext cx="6440362" cy="2669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ED5878-C2BD-1B49-818A-9E20E320BF82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C12B103-7DF6-FF43-8EFE-114A5CDC60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2667536"/>
            <a:ext cx="6440362" cy="40380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F66522"/>
              </a:buClr>
              <a:buSzPct val="70000"/>
              <a:buFontTx/>
              <a:buBlip>
                <a:blip r:embed="rId2"/>
              </a:buBlip>
              <a:defRPr lang="en-US" sz="14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  <a:p>
            <a:pPr lvl="0"/>
            <a:r>
              <a:rPr lang="en-US"/>
              <a:t>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</a:p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</a:p>
          <a:p>
            <a:pPr lvl="0"/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451DB-5081-1576-69CA-45481750A06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971484-065E-D04B-847D-F10979B02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EA53DE57-3706-1846-BD12-C7E0B105C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47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D0779A5-6030-AF47-BFE7-733B9675CB8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900" y="1181100"/>
            <a:ext cx="12839700" cy="5524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CB2A4D-5E37-E24A-9862-C05DAB23D26A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927D29-FDE7-BA09-C6BF-E6E542A521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C0B468C4-4947-5BA7-5188-BD0E1749C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36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15525-0F5F-7E43-812A-86F35D3CD495}"/>
              </a:ext>
            </a:extLst>
          </p:cNvPr>
          <p:cNvCxnSpPr>
            <a:cxnSpLocks/>
          </p:cNvCxnSpPr>
          <p:nvPr userDrawn="1"/>
        </p:nvCxnSpPr>
        <p:spPr>
          <a:xfrm>
            <a:off x="469900" y="587828"/>
            <a:ext cx="128397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1525E9C-C9B9-95B0-1D81-2302B94DA2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D60315EE-B759-F34E-E5E9-E6BEDF391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3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lank no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6BCE7726-240D-6810-6DFA-4C82FD3A7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1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Divider 1">
    <p:bg>
      <p:bgPr>
        <a:solidFill>
          <a:srgbClr val="F6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259764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2" y="1158783"/>
            <a:ext cx="6415348" cy="33217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4-5 LINES OF </a:t>
            </a:r>
            <a:br>
              <a:rPr lang="en-US"/>
            </a:br>
            <a:r>
              <a:rPr lang="en-US"/>
              <a:t>TEXT. RESERVE THIS SLIDE’S USE FOR BIG IMPACTFUL STATEMENTS. (IN ALL CAPS)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0DD104D-F3A7-F54D-9BEB-CD1A7A1387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562" y="1156154"/>
            <a:ext cx="6289038" cy="60730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Lifestyle 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75658E5-1D73-7F42-8B64-64923CDDA18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1191" y="4790857"/>
            <a:ext cx="6335849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379077B-A400-0284-0BE0-07952F7A7E5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EADA4C67-456A-BAD9-CDA2-26BF8DB5F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80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526628"/>
            <a:ext cx="12927909" cy="276675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EF1D4-9981-5741-8E4C-2DD9E6D8AC9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1191" y="4685961"/>
            <a:ext cx="6438900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A69D13E-9471-BACE-9AA1-15CC97809CC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67A7114F-FD80-2352-A7F1-5E78283D7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2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dark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E6A8C1A-151F-8040-98A6-712009A85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461" y="1840953"/>
            <a:ext cx="11762683" cy="2573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E31B1BA-CD1D-FC0B-E8C1-653E07A5535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6960" y="4910085"/>
            <a:ext cx="6438900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A3D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8968E-4BE9-26FE-C10F-836359853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9628" y="6468688"/>
            <a:ext cx="385350" cy="551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54E59-DF6E-6872-9F32-3D929113B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788" y="6468688"/>
            <a:ext cx="617664" cy="512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386A5-8E5F-CA0D-C93A-DA18F0D67870}"/>
              </a:ext>
            </a:extLst>
          </p:cNvPr>
          <p:cNvSpPr txBox="1"/>
          <p:nvPr userDrawn="1"/>
        </p:nvSpPr>
        <p:spPr>
          <a:xfrm>
            <a:off x="113317" y="142461"/>
            <a:ext cx="243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SAM HOUSTON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FDBFE-5336-B674-5D4E-E713882BA64F}"/>
              </a:ext>
            </a:extLst>
          </p:cNvPr>
          <p:cNvSpPr txBox="1"/>
          <p:nvPr userDrawn="1"/>
        </p:nvSpPr>
        <p:spPr>
          <a:xfrm>
            <a:off x="10250905" y="142461"/>
            <a:ext cx="351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STATE UNIVERSITY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34AA262E-5F95-F532-C7DC-9CBB01B8D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big quote blue">
    <p:bg>
      <p:bgPr>
        <a:solidFill>
          <a:srgbClr val="BCD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3232F3-4ED9-2FBA-1063-10F2531CD2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39627" y="6462513"/>
            <a:ext cx="385351" cy="5511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385AB5-8719-EB96-FF7C-DF8D003EA3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461" y="1840953"/>
            <a:ext cx="11762683" cy="25738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0" i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THIS IS A BIG QUOTE. PROBABLY 2-3 LINES OF </a:t>
            </a:r>
            <a:br>
              <a:rPr lang="en-US"/>
            </a:br>
            <a:r>
              <a:rPr lang="en-US"/>
              <a:t>TEXT — AVOID DOING MORE THAN THAT AND RESERVE THIS SLIDE’S USE FOR BIG IMPACTFUL STATEMENTS. (IN ALL CAPS)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9058682-4ECC-C2D0-10F3-668399AF94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6960" y="4910085"/>
            <a:ext cx="6438900" cy="2855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4853"/>
                </a:solidFill>
              </a:defRPr>
            </a:lvl1pPr>
            <a:lvl2pPr marL="502944" indent="0">
              <a:buNone/>
              <a:defRPr sz="1800">
                <a:solidFill>
                  <a:schemeClr val="accent1"/>
                </a:solidFill>
              </a:defRPr>
            </a:lvl2pPr>
            <a:lvl3pPr marL="1005889" indent="0">
              <a:buNone/>
              <a:defRPr sz="1800">
                <a:solidFill>
                  <a:schemeClr val="accent1"/>
                </a:solidFill>
              </a:defRPr>
            </a:lvl3pPr>
            <a:lvl4pPr marL="1508832" indent="0">
              <a:buNone/>
              <a:defRPr sz="1800">
                <a:solidFill>
                  <a:schemeClr val="accent1"/>
                </a:solidFill>
              </a:defRPr>
            </a:lvl4pPr>
            <a:lvl5pPr marL="2011776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— Quote Attribute / Attribution Detail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79D21-8E28-364A-8DAD-753B007C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624" y="6414567"/>
            <a:ext cx="664336" cy="551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74677-E724-97E9-0DE7-2D93AB278DEA}"/>
              </a:ext>
            </a:extLst>
          </p:cNvPr>
          <p:cNvSpPr txBox="1"/>
          <p:nvPr userDrawn="1"/>
        </p:nvSpPr>
        <p:spPr>
          <a:xfrm>
            <a:off x="113317" y="142461"/>
            <a:ext cx="2437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rgbClr val="004853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SAM HOUSTON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27C70-F973-062B-BE70-B1582440AA04}"/>
              </a:ext>
            </a:extLst>
          </p:cNvPr>
          <p:cNvSpPr txBox="1"/>
          <p:nvPr userDrawn="1"/>
        </p:nvSpPr>
        <p:spPr>
          <a:xfrm>
            <a:off x="10250905" y="142461"/>
            <a:ext cx="351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rgbClr val="004853"/>
                </a:solidFill>
                <a:latin typeface="Arial" panose="020B0604020202020204" pitchFamily="34" charset="0"/>
                <a:ea typeface="GT Flexa Condensed Medium" pitchFamily="2" charset="77"/>
                <a:cs typeface="Arial" panose="020B0604020202020204" pitchFamily="34" charset="0"/>
              </a:rPr>
              <a:t>STATE UNIVERSITY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38642421-2251-3C2E-967B-7CA9A2440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8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Contents —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5D86F322-42D2-BA42-A413-80A1FB4034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3263" y="1090913"/>
            <a:ext cx="6794337" cy="6138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F46F1E6-AC47-5945-A602-9BDF9CA022B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1729" y="1091317"/>
            <a:ext cx="722905" cy="5686013"/>
          </a:xfrm>
        </p:spPr>
        <p:txBody>
          <a:bodyPr>
            <a:normAutofit/>
          </a:bodyPr>
          <a:lstStyle>
            <a:lvl1pPr marL="0" marR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F6652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6124" indent="0">
              <a:buNone/>
              <a:defRPr>
                <a:solidFill>
                  <a:schemeClr val="accent1"/>
                </a:solidFill>
              </a:defRPr>
            </a:lvl2pPr>
            <a:lvl3pPr marL="732249" indent="0">
              <a:buNone/>
              <a:defRPr>
                <a:solidFill>
                  <a:schemeClr val="accent1"/>
                </a:solidFill>
              </a:defRPr>
            </a:lvl3pPr>
            <a:lvl4pPr marL="1098372" indent="0">
              <a:buNone/>
              <a:defRPr>
                <a:solidFill>
                  <a:schemeClr val="accent1"/>
                </a:solidFill>
              </a:defRPr>
            </a:lvl4pPr>
            <a:lvl5pPr marL="1464497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xx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91E405-3D74-DC4F-BEEE-6DFFC06CB4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048" y="1090913"/>
            <a:ext cx="5808500" cy="5686419"/>
          </a:xfrm>
        </p:spPr>
        <p:txBody>
          <a:bodyPr>
            <a:normAutofit/>
          </a:bodyPr>
          <a:lstStyle>
            <a:lvl1pPr marL="0" marR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6124" indent="0">
              <a:buNone/>
              <a:defRPr sz="2800">
                <a:solidFill>
                  <a:schemeClr val="tx1"/>
                </a:solidFill>
              </a:defRPr>
            </a:lvl2pPr>
            <a:lvl3pPr marL="732249" indent="0">
              <a:buNone/>
              <a:defRPr sz="2800">
                <a:solidFill>
                  <a:schemeClr val="tx1"/>
                </a:solidFill>
              </a:defRPr>
            </a:lvl3pPr>
            <a:lvl4pPr marL="1098372" indent="0">
              <a:buNone/>
              <a:defRPr sz="2800">
                <a:solidFill>
                  <a:schemeClr val="tx1"/>
                </a:solidFill>
              </a:defRPr>
            </a:lvl4pPr>
            <a:lvl5pPr marL="1464497" indent="0">
              <a:buNone/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  <a:p>
            <a:pPr marL="0" marR="0" lvl="0" indent="0" algn="l" defTabSz="732249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DB9FDD3-D1F4-CB6D-E180-293A8A710D7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10EE5E-6297-8206-26C3-A4C0AC09FE86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A440EF65-D538-C03B-9AA3-D86FC1EFF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2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0 Divider 1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69507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0 Divider 1">
    <p:bg>
      <p:bgPr>
        <a:solidFill>
          <a:srgbClr val="EF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rgbClr val="004853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rgbClr val="004853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85593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00 Divider 1">
    <p:bg>
      <p:bgPr>
        <a:solidFill>
          <a:srgbClr val="BCD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rgbClr val="004853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rgbClr val="004853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310090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00 Divider 1">
    <p:bg>
      <p:bgPr>
        <a:solidFill>
          <a:srgbClr val="465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26FCC5B-260A-EF4E-A39D-A9F7AB155A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451D153-4C72-BF44-BDC1-DBBC36DE83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11557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0 Divider 1">
    <p:bg>
      <p:bgPr>
        <a:solidFill>
          <a:srgbClr val="004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2BAF67-643B-5B92-5CB8-FACE56035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1484" y="282575"/>
            <a:ext cx="13323887" cy="6662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BF22D5-1054-6E8D-3FB1-56BAB2BC7C11}"/>
              </a:ext>
            </a:extLst>
          </p:cNvPr>
          <p:cNvSpPr/>
          <p:nvPr userDrawn="1"/>
        </p:nvSpPr>
        <p:spPr>
          <a:xfrm>
            <a:off x="261484" y="282575"/>
            <a:ext cx="7837487" cy="6662738"/>
          </a:xfrm>
          <a:prstGeom prst="rect">
            <a:avLst/>
          </a:prstGeom>
          <a:gradFill flip="none" rotWithShape="1">
            <a:gsLst>
              <a:gs pos="0">
                <a:srgbClr val="004853"/>
              </a:gs>
              <a:gs pos="100000">
                <a:srgbClr val="004853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6FE27E2-664C-0AF5-F77C-BF322617D8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659" y="727990"/>
            <a:ext cx="3315619" cy="2746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tabLst>
                <a:tab pos="2159000" algn="l"/>
              </a:tabLst>
              <a:defRPr sz="1800" b="0" i="0" u="none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800"/>
            </a:lvl2pPr>
            <a:lvl3pPr marL="1005865" indent="0">
              <a:buNone/>
              <a:defRPr sz="1800"/>
            </a:lvl3pPr>
            <a:lvl4pPr marL="1508796" indent="0">
              <a:buNone/>
              <a:defRPr sz="1800"/>
            </a:lvl4pPr>
            <a:lvl5pPr marL="2011728" indent="0">
              <a:buNone/>
              <a:defRPr sz="1800"/>
            </a:lvl5pPr>
          </a:lstStyle>
          <a:p>
            <a:pPr lvl="0"/>
            <a:r>
              <a:rPr lang="en-US"/>
              <a:t>Section 1.0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3A23E1-D96B-87A3-3153-9610834CE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553" y="1342651"/>
            <a:ext cx="13065599" cy="42657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2000"/>
              </a:lnSpc>
              <a:spcBef>
                <a:spcPts val="0"/>
              </a:spcBef>
              <a:buNone/>
              <a:defRPr sz="12000" b="0" i="0">
                <a:solidFill>
                  <a:schemeClr val="bg1"/>
                </a:solidFill>
                <a:latin typeface="Impact" panose="020B0806030902050204" pitchFamily="34" charset="0"/>
                <a:ea typeface="GT Flexa X Compressed Medium" pitchFamily="2" charset="77"/>
                <a:cs typeface="GT Flexa X Compressed Medium" pitchFamily="2" charset="77"/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94603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691F917-43EB-FB4D-BE27-FB1A8F35F2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21095"/>
            <a:ext cx="12932602" cy="44845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0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F349B6-855D-2F4D-9836-ACFA630A1416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1285233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9D1819-7602-FF4D-AA3E-E7CBC91E10C4}"/>
              </a:ext>
            </a:extLst>
          </p:cNvPr>
          <p:cNvCxnSpPr>
            <a:cxnSpLocks/>
          </p:cNvCxnSpPr>
          <p:nvPr userDrawn="1"/>
        </p:nvCxnSpPr>
        <p:spPr>
          <a:xfrm>
            <a:off x="457200" y="587828"/>
            <a:ext cx="12852400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FA1FD2D-1B3D-3AFB-D9E2-E1988389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CBAB0BB-84A5-0987-993D-FE96D73BF4F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74958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 General — 1 col plus 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">
            <a:extLst>
              <a:ext uri="{FF2B5EF4-FFF2-40B4-BE49-F238E27FC236}">
                <a16:creationId xmlns:a16="http://schemas.microsoft.com/office/drawing/2014/main" id="{00DF413C-FFF7-4D49-BEBB-7A54E01B14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3263" y="571500"/>
            <a:ext cx="6794337" cy="66576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853"/>
                </a:solidFill>
              </a:defRPr>
            </a:lvl1pPr>
          </a:lstStyle>
          <a:p>
            <a:r>
              <a:rPr lang="en-US"/>
              <a:t>Lifestyle Photo</a:t>
            </a:r>
          </a:p>
        </p:txBody>
      </p:sp>
      <p:sp>
        <p:nvSpPr>
          <p:cNvPr id="75" name="Text Placeholder 27">
            <a:extLst>
              <a:ext uri="{FF2B5EF4-FFF2-40B4-BE49-F238E27FC236}">
                <a16:creationId xmlns:a16="http://schemas.microsoft.com/office/drawing/2014/main" id="{5EB7D70F-6371-6449-A028-C39953189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998" y="2215292"/>
            <a:ext cx="6437660" cy="7332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b="0" i="0" smtClean="0">
                <a:solidFill>
                  <a:srgbClr val="00485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FBC35D8-CB06-0641-AC35-3C141DD651AD}"/>
              </a:ext>
            </a:extLst>
          </p:cNvPr>
          <p:cNvCxnSpPr>
            <a:cxnSpLocks/>
          </p:cNvCxnSpPr>
          <p:nvPr userDrawn="1"/>
        </p:nvCxnSpPr>
        <p:spPr>
          <a:xfrm>
            <a:off x="457263" y="2110838"/>
            <a:ext cx="633707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7">
            <a:extLst>
              <a:ext uri="{FF2B5EF4-FFF2-40B4-BE49-F238E27FC236}">
                <a16:creationId xmlns:a16="http://schemas.microsoft.com/office/drawing/2014/main" id="{9430F7E4-F5EB-9847-BDF4-20EBB8044F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6998" y="3113143"/>
            <a:ext cx="6437660" cy="35886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400" b="0" i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defRPr>
            </a:lvl1pPr>
            <a:lvl2pPr marL="502932" indent="0">
              <a:buNone/>
              <a:defRPr sz="1000"/>
            </a:lvl2pPr>
            <a:lvl3pPr marL="1005865" indent="0">
              <a:buNone/>
              <a:defRPr sz="1000"/>
            </a:lvl3pPr>
            <a:lvl4pPr marL="1508796" indent="0">
              <a:buNone/>
              <a:defRPr sz="1000"/>
            </a:lvl4pPr>
            <a:lvl5pPr marL="2011728" indent="0">
              <a:buNone/>
              <a:defRPr sz="10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semper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auctor. </a:t>
            </a:r>
            <a:r>
              <a:rPr lang="en-US" err="1"/>
              <a:t>Etiam</a:t>
            </a:r>
            <a:r>
              <a:rPr lang="en-US"/>
              <a:t> in </a:t>
            </a:r>
            <a:r>
              <a:rPr lang="en-US" err="1"/>
              <a:t>tempor</a:t>
            </a:r>
            <a:r>
              <a:rPr lang="en-US"/>
              <a:t> ipsum, vitae </a:t>
            </a:r>
            <a:r>
              <a:rPr lang="en-US" err="1"/>
              <a:t>eleifend</a:t>
            </a:r>
            <a:r>
              <a:rPr lang="en-US"/>
              <a:t> dui. Proin vel convallis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at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at </a:t>
            </a:r>
            <a:r>
              <a:rPr lang="en-US" err="1"/>
              <a:t>risus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turpis</a:t>
            </a:r>
            <a:r>
              <a:rPr lang="en-US"/>
              <a:t> fermentum </a:t>
            </a:r>
            <a:r>
              <a:rPr lang="en-US" err="1"/>
              <a:t>elementum</a:t>
            </a:r>
            <a:r>
              <a:rPr lang="en-US"/>
              <a:t>. In </a:t>
            </a:r>
            <a:r>
              <a:rPr lang="en-US" err="1"/>
              <a:t>efficitur</a:t>
            </a:r>
            <a:r>
              <a:rPr lang="en-US"/>
              <a:t> sed </a:t>
            </a:r>
            <a:r>
              <a:rPr lang="en-US" err="1"/>
              <a:t>enim</a:t>
            </a:r>
            <a:r>
              <a:rPr lang="en-US"/>
              <a:t> vitae </a:t>
            </a:r>
            <a:r>
              <a:rPr lang="en-US" err="1"/>
              <a:t>egestas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nisi non </a:t>
            </a:r>
            <a:r>
              <a:rPr lang="en-US" err="1"/>
              <a:t>luctus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id </a:t>
            </a:r>
            <a:r>
              <a:rPr lang="en-US" err="1"/>
              <a:t>mauris</a:t>
            </a:r>
            <a:r>
              <a:rPr lang="en-US"/>
              <a:t> sem. </a:t>
            </a:r>
            <a:r>
              <a:rPr lang="en-US" err="1"/>
              <a:t>Nulla</a:t>
            </a:r>
            <a:r>
              <a:rPr lang="en-US"/>
              <a:t> dictum mi </a:t>
            </a:r>
            <a:r>
              <a:rPr lang="en-US" err="1"/>
              <a:t>massa</a:t>
            </a:r>
            <a:r>
              <a:rPr lang="en-US"/>
              <a:t>,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eros </a:t>
            </a:r>
            <a:r>
              <a:rPr lang="en-US" err="1"/>
              <a:t>aliquam</a:t>
            </a:r>
            <a:r>
              <a:rPr lang="en-US"/>
              <a:t> non. Integer </a:t>
            </a:r>
            <a:r>
              <a:rPr lang="en-US" err="1"/>
              <a:t>nec</a:t>
            </a:r>
            <a:r>
              <a:rPr lang="en-US"/>
              <a:t> ante fermentum, </a:t>
            </a:r>
            <a:r>
              <a:rPr lang="en-US" err="1"/>
              <a:t>ultrices</a:t>
            </a:r>
            <a:r>
              <a:rPr lang="en-US"/>
              <a:t> nisi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efficitur</a:t>
            </a:r>
            <a:r>
              <a:rPr lang="en-US"/>
              <a:t> ante. </a:t>
            </a:r>
          </a:p>
          <a:p>
            <a:pPr lvl="0"/>
            <a:r>
              <a:rPr lang="en-US"/>
              <a:t>Nam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diam semper, et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. Ut </a:t>
            </a:r>
            <a:r>
              <a:rPr lang="en-US" err="1"/>
              <a:t>hendrerit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, in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tempus ac.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et </a:t>
            </a:r>
            <a:r>
              <a:rPr lang="en-US" err="1"/>
              <a:t>laoreet</a:t>
            </a:r>
            <a:r>
              <a:rPr lang="en-US"/>
              <a:t> magna, et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. Donec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at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in vel ipsum. Sed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libero. Nam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Morbi </a:t>
            </a:r>
            <a:r>
              <a:rPr lang="en-US" err="1"/>
              <a:t>iaculis</a:t>
            </a:r>
            <a:r>
              <a:rPr lang="en-US"/>
              <a:t> ligula </a:t>
            </a:r>
            <a:r>
              <a:rPr lang="en-US" err="1"/>
              <a:t>mauris</a:t>
            </a:r>
            <a:r>
              <a:rPr lang="en-US"/>
              <a:t>, et </a:t>
            </a:r>
            <a:r>
              <a:rPr lang="en-US" err="1"/>
              <a:t>luctus</a:t>
            </a:r>
            <a:r>
              <a:rPr lang="en-US"/>
              <a:t> eros gravida </a:t>
            </a:r>
            <a:r>
              <a:rPr lang="en-US" err="1"/>
              <a:t>eu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pharetra </a:t>
            </a:r>
            <a:r>
              <a:rPr lang="en-US" err="1"/>
              <a:t>sollicitudin</a:t>
            </a:r>
            <a:r>
              <a:rPr lang="en-US"/>
              <a:t>. Nunc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a </a:t>
            </a:r>
            <a:r>
              <a:rPr lang="en-US" err="1"/>
              <a:t>mattis</a:t>
            </a:r>
            <a:r>
              <a:rPr lang="en-US"/>
              <a:t>. Aenean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 Donec non </a:t>
            </a:r>
            <a:r>
              <a:rPr lang="en-US" err="1"/>
              <a:t>metus</a:t>
            </a:r>
            <a:r>
              <a:rPr lang="en-US"/>
              <a:t> vitae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auctor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 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FDBB6035-CD1C-224E-83E3-61F63E0FD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91" y="1474909"/>
            <a:ext cx="6412647" cy="539497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defRPr>
            </a:lvl1pPr>
          </a:lstStyle>
          <a:p>
            <a:r>
              <a:rPr lang="en-US"/>
              <a:t>TITLE (IN ALL CAPS)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15525-0F5F-7E43-812A-86F35D3CD495}"/>
              </a:ext>
            </a:extLst>
          </p:cNvPr>
          <p:cNvCxnSpPr>
            <a:cxnSpLocks/>
          </p:cNvCxnSpPr>
          <p:nvPr userDrawn="1"/>
        </p:nvCxnSpPr>
        <p:spPr>
          <a:xfrm>
            <a:off x="469900" y="587828"/>
            <a:ext cx="6324439" cy="0"/>
          </a:xfrm>
          <a:prstGeom prst="line">
            <a:avLst/>
          </a:prstGeom>
          <a:ln w="19050">
            <a:solidFill>
              <a:srgbClr val="F66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8F69D6F-D13D-EAF3-B9AF-8D46024FFC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691" y="595209"/>
            <a:ext cx="3254478" cy="253271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solidFill>
                  <a:srgbClr val="F66522"/>
                </a:solidFill>
                <a:latin typeface="Arial" panose="020B0604020202020204" pitchFamily="34" charset="0"/>
                <a:ea typeface="GT Flexa Expanded Regular" pitchFamily="2" charset="77"/>
                <a:cs typeface="Arial" panose="020B0604020202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C73FE8A4-362F-49F5-5084-6FC200E56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056" y="7384834"/>
            <a:ext cx="125929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9A9478-1222-F548-A2C4-BE9A9A3FA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687" y="1628945"/>
            <a:ext cx="12839702" cy="4680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5A7C5EC-95D7-774D-AA8B-A0D93113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5" y="664800"/>
            <a:ext cx="12970985" cy="9641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TEXT HERE (ALL CAPS)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FC6CB5-19DA-6D44-881F-A190A2E25553}"/>
              </a:ext>
            </a:extLst>
          </p:cNvPr>
          <p:cNvSpPr/>
          <p:nvPr userDrawn="1"/>
        </p:nvSpPr>
        <p:spPr>
          <a:xfrm>
            <a:off x="0" y="7234495"/>
            <a:ext cx="13817600" cy="539496"/>
          </a:xfrm>
          <a:prstGeom prst="rect">
            <a:avLst/>
          </a:prstGeom>
          <a:solidFill>
            <a:srgbClr val="EFE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5">
              <a:solidFill>
                <a:srgbClr val="ECEE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A3E339-26CE-4A84-731B-2D793695AB66}"/>
              </a:ext>
            </a:extLst>
          </p:cNvPr>
          <p:cNvSpPr txBox="1"/>
          <p:nvPr userDrawn="1"/>
        </p:nvSpPr>
        <p:spPr>
          <a:xfrm>
            <a:off x="138965" y="7384834"/>
            <a:ext cx="6769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Sam Houston State University </a:t>
            </a:r>
            <a:r>
              <a:rPr lang="en-US" sz="1000" b="0" i="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/ Presentation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461389-BF4A-292C-D3CA-332B3F210A22}"/>
              </a:ext>
            </a:extLst>
          </p:cNvPr>
          <p:cNvSpPr txBox="1"/>
          <p:nvPr userDrawn="1"/>
        </p:nvSpPr>
        <p:spPr>
          <a:xfrm>
            <a:off x="6908800" y="7384834"/>
            <a:ext cx="6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0" i="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Month 2024 — </a:t>
            </a:r>
            <a:fld id="{FE4C7805-6A96-C04F-A9A6-EBBCB7B25468}" type="slidenum">
              <a:rPr lang="en-US" sz="1000" b="0" i="0" smtClean="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pPr algn="r"/>
              <a:t>‹#›</a:t>
            </a:fld>
            <a:endParaRPr lang="en-US" sz="1000" b="0" i="0">
              <a:solidFill>
                <a:srgbClr val="004853"/>
              </a:solidFill>
              <a:latin typeface="Arial" panose="020B0604020202020204" pitchFamily="34" charset="0"/>
              <a:ea typeface="GT America Ligh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0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35" r:id="rId2"/>
    <p:sldLayoutId id="2147484019" r:id="rId3"/>
    <p:sldLayoutId id="2147484020" r:id="rId4"/>
    <p:sldLayoutId id="2147484021" r:id="rId5"/>
    <p:sldLayoutId id="2147484022" r:id="rId6"/>
    <p:sldLayoutId id="2147484013" r:id="rId7"/>
    <p:sldLayoutId id="2147483963" r:id="rId8"/>
    <p:sldLayoutId id="2147483941" r:id="rId9"/>
    <p:sldLayoutId id="2147483951" r:id="rId10"/>
    <p:sldLayoutId id="2147483944" r:id="rId11"/>
    <p:sldLayoutId id="2147483943" r:id="rId12"/>
    <p:sldLayoutId id="2147483970" r:id="rId13"/>
    <p:sldLayoutId id="2147483947" r:id="rId14"/>
    <p:sldLayoutId id="2147483948" r:id="rId15"/>
    <p:sldLayoutId id="2147483960" r:id="rId16"/>
    <p:sldLayoutId id="2147483805" r:id="rId17"/>
    <p:sldLayoutId id="2147483971" r:id="rId18"/>
    <p:sldLayoutId id="2147484012" r:id="rId19"/>
    <p:sldLayoutId id="2147483952" r:id="rId20"/>
    <p:sldLayoutId id="2147483954" r:id="rId21"/>
    <p:sldLayoutId id="2147483958" r:id="rId22"/>
    <p:sldLayoutId id="2147483959" r:id="rId23"/>
    <p:sldLayoutId id="2147483965" r:id="rId24"/>
  </p:sldLayoutIdLst>
  <p:hf hdr="0"/>
  <p:txStyles>
    <p:titleStyle>
      <a:lvl1pPr algn="l" defTabSz="1005888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F66522"/>
          </a:solidFill>
          <a:latin typeface="Impact" panose="020B0806030902050204" pitchFamily="34" charset="0"/>
          <a:ea typeface="GT Flexa X Compressed Medium" pitchFamily="2" charset="77"/>
          <a:cs typeface="GT Flexa X Compressed Medium" pitchFamily="2" charset="77"/>
        </a:defRPr>
      </a:lvl1pPr>
    </p:titleStyle>
    <p:bodyStyle>
      <a:lvl1pPr marL="0" indent="0" algn="l" defTabSz="1005888" rtl="0" eaLnBrk="1" latinLnBrk="0" hangingPunct="1">
        <a:lnSpc>
          <a:spcPct val="9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None/>
        <a:defRPr sz="2000" b="0" kern="1200">
          <a:solidFill>
            <a:srgbClr val="004853"/>
          </a:solidFill>
          <a:latin typeface="Arial" panose="020B0604020202020204" pitchFamily="34" charset="0"/>
          <a:ea typeface="GT America Medium" pitchFamily="2" charset="77"/>
          <a:cs typeface="Arial" panose="020B0604020202020204" pitchFamily="34" charset="0"/>
        </a:defRPr>
      </a:lvl1pPr>
      <a:lvl2pPr marL="754416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FontTx/>
        <a:buBlip>
          <a:blip r:embed="rId26"/>
        </a:buBlip>
        <a:defRPr sz="18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2pPr>
      <a:lvl3pPr marL="1257361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SzPct val="90000"/>
        <a:buFontTx/>
        <a:buBlip>
          <a:blip r:embed="rId26"/>
        </a:buBlip>
        <a:defRPr sz="16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3pPr>
      <a:lvl4pPr marL="1760304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FontTx/>
        <a:buBlip>
          <a:blip r:embed="rId26"/>
        </a:buBlip>
        <a:defRPr sz="14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4pPr>
      <a:lvl5pPr marL="2263248" indent="-251472" algn="l" defTabSz="1005888" rtl="0" eaLnBrk="1" latinLnBrk="0" hangingPunct="1">
        <a:lnSpc>
          <a:spcPct val="90000"/>
        </a:lnSpc>
        <a:spcBef>
          <a:spcPts val="550"/>
        </a:spcBef>
        <a:buClr>
          <a:schemeClr val="accent2"/>
        </a:buClr>
        <a:buFontTx/>
        <a:buBlip>
          <a:blip r:embed="rId26"/>
        </a:buBlip>
        <a:defRPr sz="1200" b="0" i="0" kern="1200">
          <a:solidFill>
            <a:srgbClr val="004853"/>
          </a:solidFill>
          <a:latin typeface="Arial" panose="020B0604020202020204" pitchFamily="34" charset="0"/>
          <a:ea typeface="GT America Light" pitchFamily="2" charset="77"/>
          <a:cs typeface="Arial" panose="020B0604020202020204" pitchFamily="34" charset="0"/>
        </a:defRPr>
      </a:lvl5pPr>
      <a:lvl6pPr marL="2766193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9136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2081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5024" indent="-251472" algn="l" defTabSz="1005888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44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88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833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776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0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665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608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553" algn="l" defTabSz="1005888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7" orient="horz" pos="4224" userDrawn="1">
          <p15:clr>
            <a:srgbClr val="F26B43"/>
          </p15:clr>
        </p15:guide>
        <p15:guide id="18" orient="horz" pos="744">
          <p15:clr>
            <a:srgbClr val="F26B43"/>
          </p15:clr>
        </p15:guide>
        <p15:guide id="19" pos="296">
          <p15:clr>
            <a:srgbClr val="F26B43"/>
          </p15:clr>
        </p15:guide>
        <p15:guide id="20" pos="8384">
          <p15:clr>
            <a:srgbClr val="F26B43"/>
          </p15:clr>
        </p15:guide>
        <p15:guide id="27" pos="4352" userDrawn="1">
          <p15:clr>
            <a:srgbClr val="F26B43"/>
          </p15:clr>
        </p15:guide>
        <p15:guide id="28" orient="horz" pos="1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F43CD-CB4A-3F2B-511C-5EE7FEC03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PPT TITLE </a:t>
            </a:r>
            <a:br>
              <a:rPr lang="en-US"/>
            </a:br>
            <a:r>
              <a:rPr lang="en-US"/>
              <a:t>TWO LINES </a:t>
            </a:r>
            <a:br>
              <a:rPr lang="en-US"/>
            </a:br>
            <a:r>
              <a:rPr lang="en-US"/>
              <a:t>ALL 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AFC98-9D15-781B-6754-8BBCB51C9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July 12, 2024</a:t>
            </a:r>
          </a:p>
        </p:txBody>
      </p:sp>
      <p:pic>
        <p:nvPicPr>
          <p:cNvPr id="6" name="Picture Placeholder 5" descr="A group of people sitting on the grass in front of a building&#10;&#10;Description automatically generated">
            <a:extLst>
              <a:ext uri="{FF2B5EF4-FFF2-40B4-BE49-F238E27FC236}">
                <a16:creationId xmlns:a16="http://schemas.microsoft.com/office/drawing/2014/main" id="{B2264686-F03C-A76D-21BC-25C299FB2B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224" r="17224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49E990-34B2-9519-1CE1-C196EE343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82" y="6368282"/>
            <a:ext cx="619221" cy="5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90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89F3F3-4A7C-012D-EE68-34C8565BA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3908D-1775-E4E6-9BC3-CCEA0472F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2D8BF-77B3-B195-6EAC-511C39C10B9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58792-40F0-DBA1-6F86-1D1FBE7CFF3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1D40E4-A0E4-2EBF-DF3C-A798ABE6873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7117A6-AC51-BFA8-CE07-29C5B485142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D60F23-B1A3-7EEB-400B-EC88D91D202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/>
              <a:t>Column header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AEC861-925E-6D23-6667-BAAE901913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E48928-29BB-F228-BDF4-26E2F91C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8FADF6-D61D-7CD9-EBDB-42E3BD908E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8DE7F4-23E5-6C26-604D-53CD0EC01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4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4A20B-8D78-E5DC-8086-1D3100E554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691" y="595209"/>
            <a:ext cx="3254478" cy="25327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Section Name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8B339-1178-57DB-05A2-E03546D7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A BIG QUOTE. PROBABLY 4-6 LINES OF TEXT — AVOID DOING MORE THAN THAT AND RESERVE THIS SLIDE FOR IMPACTFUL STATEMENTS.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024BF-B2F6-D91F-7BBC-1EF33722B90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/>
              <a:t>— Quote Attribute / Attribution Detail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E2E6A-12A0-B4EC-FDBC-566CEF91B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3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B339-1178-57DB-05A2-E03546D7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61" y="1840953"/>
            <a:ext cx="11762683" cy="2573848"/>
          </a:xfrm>
        </p:spPr>
        <p:txBody>
          <a:bodyPr/>
          <a:lstStyle/>
          <a:p>
            <a:r>
              <a:rPr lang="en-US"/>
              <a:t>THIS IS A BIG QUOTE. PROBABLY 4-6 LINES OF TEXT — AVOID DOING MORE THAN THAT AND RESERVE THIS SLIDE FOR IMPACTFUL STATEMENTS.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4A20B-8D78-E5DC-8086-1D3100E554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691" y="595209"/>
            <a:ext cx="3254478" cy="25327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Section Name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024BF-B2F6-D91F-7BBC-1EF33722B90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6938" y="4910138"/>
            <a:ext cx="6438900" cy="2857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— Quote Attribute / Attribution Detail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A33B4-D2F1-AD15-928D-156864E67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4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2C7C5D-1AC7-2FED-71B6-1A4A34C92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998" y="2221096"/>
            <a:ext cx="6440362" cy="266930"/>
          </a:xfrm>
        </p:spPr>
        <p:txBody>
          <a:bodyPr/>
          <a:lstStyle/>
          <a:p>
            <a:r>
              <a:rPr lang="en-US"/>
              <a:t>Subhead here.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48131-B8BC-D5EE-C6A1-F831EC872D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998" y="2667536"/>
            <a:ext cx="6440362" cy="4038063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/>
              <a:t>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/>
              <a:t>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/>
              <a:t>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39F513-408E-5770-EE42-F54CCCF2FF0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81691" y="595209"/>
            <a:ext cx="3254478" cy="253271"/>
          </a:xfrm>
        </p:spPr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EE69457C-FAB2-436D-7EBA-180E02A0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TITLE CASE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62B283D-51F4-D082-3274-04BA29CE988B}"/>
              </a:ext>
            </a:extLst>
          </p:cNvPr>
          <p:cNvSpPr txBox="1">
            <a:spLocks/>
          </p:cNvSpPr>
          <p:nvPr/>
        </p:nvSpPr>
        <p:spPr>
          <a:xfrm>
            <a:off x="7366000" y="2225315"/>
            <a:ext cx="5942090" cy="319417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58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r>
              <a:rPr lang="en-US" sz="3600" b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THIS IS A BIG QUOTE. PROBABLY 4-6 LINES OF TEXT — AVOID DOING MORE THAN THAT AND RESERVE THIS SLIDE FOR IMPACTFUL STATEMENTS.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20DD4D9-12E2-CD09-9002-A4765A3131D5}"/>
              </a:ext>
            </a:extLst>
          </p:cNvPr>
          <p:cNvSpPr txBox="1">
            <a:spLocks/>
          </p:cNvSpPr>
          <p:nvPr/>
        </p:nvSpPr>
        <p:spPr>
          <a:xfrm>
            <a:off x="7366001" y="5419493"/>
            <a:ext cx="5943600" cy="2855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005888" rtl="0" eaLnBrk="1" latinLnBrk="0" hangingPunct="1">
              <a:lnSpc>
                <a:spcPct val="9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44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89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8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7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4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Quote Attribute / Attribution Detail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E5504-4673-83AB-7963-D63E5E1B8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6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1415-B285-E98F-EF60-86DFCB399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61" y="1840953"/>
            <a:ext cx="11762683" cy="2573848"/>
          </a:xfrm>
        </p:spPr>
        <p:txBody>
          <a:bodyPr/>
          <a:lstStyle/>
          <a:p>
            <a:r>
              <a:rPr lang="en-US" sz="3600"/>
              <a:t>BIG STAT EYEBROW</a:t>
            </a:r>
            <a:br>
              <a:rPr lang="en-US"/>
            </a:br>
            <a:r>
              <a:rPr lang="en-US" sz="11500"/>
              <a:t>APRIL 21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9F120-69A5-48F9-2144-0F6F30E12F9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691" y="595209"/>
            <a:ext cx="3254478" cy="25327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Section Name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F2F7D4-599A-A0A6-35D6-65564146420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6938" y="4910138"/>
            <a:ext cx="6438900" cy="2857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Lorem Ipsum Attribute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269EB-8EDD-7330-B711-9F8AD4D0F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39F513-408E-5770-EE42-F54CCCF2FF0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81000" y="595313"/>
            <a:ext cx="3255963" cy="252412"/>
          </a:xfrm>
        </p:spPr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EE69457C-FAB2-436D-7EBA-180E02A0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2C7C5D-1AC7-2FED-71B6-1A4A34C92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998" y="2221096"/>
            <a:ext cx="6440362" cy="266930"/>
          </a:xfrm>
        </p:spPr>
        <p:txBody>
          <a:bodyPr/>
          <a:lstStyle/>
          <a:p>
            <a:r>
              <a:rPr lang="en-US"/>
              <a:t>Subhead here.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48131-B8BC-D5EE-C6A1-F831EC872D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239" y="2667000"/>
            <a:ext cx="5148262" cy="4038600"/>
          </a:xfrm>
        </p:spPr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</a:t>
            </a:r>
          </a:p>
          <a:p>
            <a:r>
              <a:rPr lang="en-US"/>
              <a:t>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</a:t>
            </a:r>
          </a:p>
          <a:p>
            <a:r>
              <a:rPr lang="en-US"/>
              <a:t>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</a:t>
            </a:r>
          </a:p>
          <a:p>
            <a:r>
              <a:rPr lang="en-US"/>
              <a:t>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6C3759-5C20-F108-7E77-D79906F0186A}"/>
              </a:ext>
            </a:extLst>
          </p:cNvPr>
          <p:cNvGrpSpPr/>
          <p:nvPr/>
        </p:nvGrpSpPr>
        <p:grpSpPr>
          <a:xfrm>
            <a:off x="6286500" y="2346960"/>
            <a:ext cx="4641825" cy="4419598"/>
            <a:chOff x="7901940" y="2014406"/>
            <a:chExt cx="4991100" cy="4752154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374EA037-9C21-0847-6557-39E26B2AD1E0}"/>
                </a:ext>
              </a:extLst>
            </p:cNvPr>
            <p:cNvSpPr/>
            <p:nvPr/>
          </p:nvSpPr>
          <p:spPr>
            <a:xfrm>
              <a:off x="8953500" y="3672840"/>
              <a:ext cx="2842260" cy="952500"/>
            </a:xfrm>
            <a:prstGeom prst="trapezoid">
              <a:avLst>
                <a:gd name="adj" fmla="val 52200"/>
              </a:avLst>
            </a:prstGeom>
            <a:solidFill>
              <a:srgbClr val="0048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$25M</a:t>
              </a: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270584B-AE3F-E2D5-5A0E-B74107617071}"/>
                </a:ext>
              </a:extLst>
            </p:cNvPr>
            <p:cNvSpPr/>
            <p:nvPr/>
          </p:nvSpPr>
          <p:spPr>
            <a:xfrm>
              <a:off x="9523094" y="2014406"/>
              <a:ext cx="1703071" cy="1544134"/>
            </a:xfrm>
            <a:prstGeom prst="triangle">
              <a:avLst/>
            </a:prstGeom>
            <a:solidFill>
              <a:srgbClr val="F665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$50M</a:t>
              </a:r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361BE62F-A6CE-EB91-C966-DFACA49BFF11}"/>
                </a:ext>
              </a:extLst>
            </p:cNvPr>
            <p:cNvSpPr/>
            <p:nvPr/>
          </p:nvSpPr>
          <p:spPr>
            <a:xfrm>
              <a:off x="8427720" y="4739640"/>
              <a:ext cx="3909060" cy="952500"/>
            </a:xfrm>
            <a:prstGeom prst="trapezoid">
              <a:avLst>
                <a:gd name="adj" fmla="val 52200"/>
              </a:avLst>
            </a:prstGeom>
            <a:solidFill>
              <a:srgbClr val="A3D4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4853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$10M</a:t>
              </a:r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8A49884D-4E5C-0446-F236-8DD5B2AB2BAD}"/>
                </a:ext>
              </a:extLst>
            </p:cNvPr>
            <p:cNvSpPr/>
            <p:nvPr/>
          </p:nvSpPr>
          <p:spPr>
            <a:xfrm>
              <a:off x="7901940" y="5814060"/>
              <a:ext cx="4991100" cy="952500"/>
            </a:xfrm>
            <a:prstGeom prst="trapezoid">
              <a:avLst>
                <a:gd name="adj" fmla="val 52200"/>
              </a:avLst>
            </a:prstGeom>
            <a:solidFill>
              <a:srgbClr val="BCDDF6"/>
            </a:solidFill>
            <a:ln>
              <a:solidFill>
                <a:srgbClr val="BCDD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>
                  <a:solidFill>
                    <a:srgbClr val="004853"/>
                  </a:solidFill>
                  <a:latin typeface="Impact" panose="020B0806030902050204" pitchFamily="34" charset="0"/>
                  <a:ea typeface="GT Flexa Condensed Medium" pitchFamily="2" charset="77"/>
                  <a:cs typeface="GT Flexa Condensed Medium" pitchFamily="2" charset="77"/>
                </a:rPr>
                <a:t>$5M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EF5CE4-45E4-CDDF-AE11-A1D3A04753D5}"/>
              </a:ext>
            </a:extLst>
          </p:cNvPr>
          <p:cNvCxnSpPr>
            <a:cxnSpLocks/>
          </p:cNvCxnSpPr>
          <p:nvPr/>
        </p:nvCxnSpPr>
        <p:spPr>
          <a:xfrm flipH="1">
            <a:off x="9281160" y="3406140"/>
            <a:ext cx="1968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26DF6-553B-BA07-D210-69212C62C4C0}"/>
              </a:ext>
            </a:extLst>
          </p:cNvPr>
          <p:cNvSpPr/>
          <p:nvPr/>
        </p:nvSpPr>
        <p:spPr>
          <a:xfrm>
            <a:off x="11249192" y="315043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58C1B5-4333-CC2F-290D-2891E56637C7}"/>
              </a:ext>
            </a:extLst>
          </p:cNvPr>
          <p:cNvCxnSpPr>
            <a:cxnSpLocks/>
          </p:cNvCxnSpPr>
          <p:nvPr/>
        </p:nvCxnSpPr>
        <p:spPr>
          <a:xfrm flipH="1">
            <a:off x="9776460" y="4373880"/>
            <a:ext cx="14727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1EFB6EF-6588-8DD1-97E4-787249DFE82A}"/>
              </a:ext>
            </a:extLst>
          </p:cNvPr>
          <p:cNvSpPr/>
          <p:nvPr/>
        </p:nvSpPr>
        <p:spPr>
          <a:xfrm>
            <a:off x="11249192" y="411817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CC9F82-AFAA-84C0-6019-B50B5F80D602}"/>
              </a:ext>
            </a:extLst>
          </p:cNvPr>
          <p:cNvCxnSpPr>
            <a:cxnSpLocks/>
          </p:cNvCxnSpPr>
          <p:nvPr/>
        </p:nvCxnSpPr>
        <p:spPr>
          <a:xfrm flipH="1">
            <a:off x="10279380" y="5349240"/>
            <a:ext cx="96981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81FD5-A446-FF2A-2CF3-ACDB68961D78}"/>
              </a:ext>
            </a:extLst>
          </p:cNvPr>
          <p:cNvSpPr/>
          <p:nvPr/>
        </p:nvSpPr>
        <p:spPr>
          <a:xfrm>
            <a:off x="11249192" y="509353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92587A-2B45-CF89-3E81-A2AADFA929A3}"/>
              </a:ext>
            </a:extLst>
          </p:cNvPr>
          <p:cNvCxnSpPr>
            <a:cxnSpLocks/>
          </p:cNvCxnSpPr>
          <p:nvPr/>
        </p:nvCxnSpPr>
        <p:spPr>
          <a:xfrm flipH="1">
            <a:off x="10805160" y="6324600"/>
            <a:ext cx="444032" cy="0"/>
          </a:xfrm>
          <a:prstGeom prst="straightConnector1">
            <a:avLst/>
          </a:prstGeom>
          <a:ln w="12700">
            <a:solidFill>
              <a:srgbClr val="BCDDF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1B62640-4090-34F6-E191-640B4CBAC054}"/>
              </a:ext>
            </a:extLst>
          </p:cNvPr>
          <p:cNvSpPr/>
          <p:nvPr/>
        </p:nvSpPr>
        <p:spPr>
          <a:xfrm>
            <a:off x="11249192" y="6068890"/>
            <a:ext cx="2101048" cy="511419"/>
          </a:xfrm>
          <a:prstGeom prst="rect">
            <a:avLst/>
          </a:prstGeom>
          <a:noFill/>
          <a:ln w="12700">
            <a:solidFill>
              <a:srgbClr val="BCDD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004853"/>
                </a:solidFill>
                <a:latin typeface="Arial" panose="020B0604020202020204" pitchFamily="34" charset="0"/>
                <a:ea typeface="GT America Light" pitchFamily="2" charset="77"/>
                <a:cs typeface="Arial" panose="020B0604020202020204" pitchFamily="34" charset="0"/>
              </a:rPr>
              <a:t>Lorem Ipsum dolor sit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A97123-084F-1184-7FD8-5B9297A0D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1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BE48928-29BB-F228-BDF4-26E2F91C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8FADF6-D61D-7CD9-EBDB-42E3BD908E8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D6F3A-4740-E60B-B762-FFE1D421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50" y="2494234"/>
            <a:ext cx="3570749" cy="25505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269ED44-7524-E9C6-DA11-DF7EDA0E74A1}"/>
              </a:ext>
            </a:extLst>
          </p:cNvPr>
          <p:cNvSpPr/>
          <p:nvPr/>
        </p:nvSpPr>
        <p:spPr>
          <a:xfrm>
            <a:off x="10455924" y="3878778"/>
            <a:ext cx="2798778" cy="2798778"/>
          </a:xfrm>
          <a:prstGeom prst="ellipse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3B70E-833F-78D9-97BD-8443F0C4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165" y="2245764"/>
            <a:ext cx="3208512" cy="259863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3C4F156-71EF-45BF-D1CD-38F8FBE4D508}"/>
              </a:ext>
            </a:extLst>
          </p:cNvPr>
          <p:cNvSpPr txBox="1">
            <a:spLocks/>
          </p:cNvSpPr>
          <p:nvPr/>
        </p:nvSpPr>
        <p:spPr>
          <a:xfrm>
            <a:off x="579763" y="2827782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E182E6-21FE-FC78-EDCE-F6A91A6F04BB}"/>
              </a:ext>
            </a:extLst>
          </p:cNvPr>
          <p:cNvSpPr/>
          <p:nvPr/>
        </p:nvSpPr>
        <p:spPr>
          <a:xfrm>
            <a:off x="3252108" y="4749608"/>
            <a:ext cx="3565534" cy="1940915"/>
          </a:xfrm>
          <a:prstGeom prst="ellipse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D49298C6-3E2C-9B96-7C2F-595AECED29C4}"/>
              </a:ext>
            </a:extLst>
          </p:cNvPr>
          <p:cNvSpPr txBox="1">
            <a:spLocks/>
          </p:cNvSpPr>
          <p:nvPr/>
        </p:nvSpPr>
        <p:spPr>
          <a:xfrm>
            <a:off x="588602" y="4155972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8148D-7817-8942-9371-6FE3F1EDCDA9}"/>
              </a:ext>
            </a:extLst>
          </p:cNvPr>
          <p:cNvSpPr txBox="1">
            <a:spLocks/>
          </p:cNvSpPr>
          <p:nvPr/>
        </p:nvSpPr>
        <p:spPr>
          <a:xfrm>
            <a:off x="10351186" y="4339773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CFFBF25-8FD8-29EC-8FD3-47693AB00BC4}"/>
              </a:ext>
            </a:extLst>
          </p:cNvPr>
          <p:cNvSpPr txBox="1">
            <a:spLocks/>
          </p:cNvSpPr>
          <p:nvPr/>
        </p:nvSpPr>
        <p:spPr>
          <a:xfrm>
            <a:off x="10296291" y="5667963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C23451-A8DC-D178-486E-86B5EEBE4092}"/>
              </a:ext>
            </a:extLst>
          </p:cNvPr>
          <p:cNvSpPr txBox="1">
            <a:spLocks/>
          </p:cNvSpPr>
          <p:nvPr/>
        </p:nvSpPr>
        <p:spPr>
          <a:xfrm>
            <a:off x="3514478" y="4756450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chemeClr val="bg1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847B233-3ACA-0DDC-F969-070CE9FDD3A9}"/>
              </a:ext>
            </a:extLst>
          </p:cNvPr>
          <p:cNvSpPr txBox="1">
            <a:spLocks/>
          </p:cNvSpPr>
          <p:nvPr/>
        </p:nvSpPr>
        <p:spPr>
          <a:xfrm>
            <a:off x="3459583" y="6084640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BE71BD-5930-ED01-C33D-B6EC6AE894E1}"/>
              </a:ext>
            </a:extLst>
          </p:cNvPr>
          <p:cNvSpPr txBox="1">
            <a:spLocks/>
          </p:cNvSpPr>
          <p:nvPr/>
        </p:nvSpPr>
        <p:spPr>
          <a:xfrm>
            <a:off x="6774812" y="2700126"/>
            <a:ext cx="3008251" cy="1595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8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Demi" panose="020B0603020102020204" pitchFamily="34" charset="0"/>
                <a:ea typeface="+mj-ea"/>
                <a:cs typeface="Gotham Bold" pitchFamily="2" charset="0"/>
              </a:defRPr>
            </a:lvl1pPr>
          </a:lstStyle>
          <a:p>
            <a:pPr algn="ctr"/>
            <a:r>
              <a:rPr lang="en-US" sz="8000" b="0">
                <a:solidFill>
                  <a:srgbClr val="004853"/>
                </a:solidFill>
                <a:latin typeface="Impact" panose="020B0806030902050204" pitchFamily="34" charset="0"/>
                <a:ea typeface="GT Flexa Condensed Medium" pitchFamily="2" charset="77"/>
                <a:cs typeface="GT Flexa Condensed Medium" pitchFamily="2" charset="77"/>
              </a:rPr>
              <a:t>1.5B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16C7108-2137-E022-FDD1-F0DE716574B9}"/>
              </a:ext>
            </a:extLst>
          </p:cNvPr>
          <p:cNvSpPr txBox="1">
            <a:spLocks/>
          </p:cNvSpPr>
          <p:nvPr/>
        </p:nvSpPr>
        <p:spPr>
          <a:xfrm>
            <a:off x="6719917" y="4028316"/>
            <a:ext cx="3118043" cy="266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5888" rtl="0" eaLnBrk="1" latinLnBrk="0" hangingPunct="1">
              <a:lnSpc>
                <a:spcPct val="100000"/>
              </a:lnSpc>
              <a:spcBef>
                <a:spcPts val="1100"/>
              </a:spcBef>
              <a:buClr>
                <a:schemeClr val="accent2"/>
              </a:buClr>
              <a:buFont typeface="Arial" panose="020B0604020202020204" pitchFamily="34" charset="0"/>
              <a:buNone/>
              <a:defRPr lang="en-US" sz="1800" b="0" i="0" kern="1200" smtClean="0">
                <a:solidFill>
                  <a:schemeClr val="accent1"/>
                </a:solidFill>
                <a:effectLst/>
                <a:latin typeface="Gotham Book" pitchFamily="2" charset="0"/>
                <a:ea typeface="+mn-ea"/>
                <a:cs typeface="Gotham Book" pitchFamily="2" charset="0"/>
              </a:defRPr>
            </a:lvl1pPr>
            <a:lvl2pPr marL="502932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2pPr>
            <a:lvl3pPr marL="1005865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SzPct val="90000"/>
              <a:buFont typeface="STIXGeneral-Regular" pitchFamily="2" charset="2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3pPr>
            <a:lvl4pPr marL="1508796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4pPr>
            <a:lvl5pPr marL="2011728" indent="0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5pPr>
            <a:lvl6pPr marL="2766193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9136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2081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5024" indent="-251472" algn="l" defTabSz="1005888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31D6247-484B-78A4-7FBF-69D392E96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4A32CB25-0A2D-7192-F0C5-22E0796059ED}"/>
              </a:ext>
            </a:extLst>
          </p:cNvPr>
          <p:cNvSpPr/>
          <p:nvPr/>
        </p:nvSpPr>
        <p:spPr>
          <a:xfrm>
            <a:off x="3438929" y="3950746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66B2477-07BA-87EA-9B2F-F9F119FCA932}"/>
              </a:ext>
            </a:extLst>
          </p:cNvPr>
          <p:cNvSpPr/>
          <p:nvPr/>
        </p:nvSpPr>
        <p:spPr>
          <a:xfrm>
            <a:off x="3438929" y="3165886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AC9B67-A3F8-D0D7-69DE-C50A7CFF887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533A6-D082-E8D1-0C28-72F78844BDDE}"/>
              </a:ext>
            </a:extLst>
          </p:cNvPr>
          <p:cNvSpPr/>
          <p:nvPr/>
        </p:nvSpPr>
        <p:spPr>
          <a:xfrm>
            <a:off x="1358669" y="3156449"/>
            <a:ext cx="1938141" cy="1042171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805F73-116E-F33C-BF92-387CAAE7BF49}"/>
              </a:ext>
            </a:extLst>
          </p:cNvPr>
          <p:cNvSpPr/>
          <p:nvPr/>
        </p:nvSpPr>
        <p:spPr>
          <a:xfrm>
            <a:off x="2168807" y="2940337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F01F387-1398-F102-4B50-4D8179AD4956}"/>
              </a:ext>
            </a:extLst>
          </p:cNvPr>
          <p:cNvSpPr/>
          <p:nvPr/>
        </p:nvSpPr>
        <p:spPr>
          <a:xfrm>
            <a:off x="5526809" y="2380978"/>
            <a:ext cx="1938141" cy="1188720"/>
          </a:xfrm>
          <a:prstGeom prst="rect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08D4C0A-9914-8840-116E-F34B00F80DE2}"/>
              </a:ext>
            </a:extLst>
          </p:cNvPr>
          <p:cNvSpPr/>
          <p:nvPr/>
        </p:nvSpPr>
        <p:spPr>
          <a:xfrm>
            <a:off x="5526809" y="3680618"/>
            <a:ext cx="1938141" cy="1188720"/>
          </a:xfrm>
          <a:prstGeom prst="rect">
            <a:avLst/>
          </a:prstGeom>
          <a:solidFill>
            <a:srgbClr val="F66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53F709A-4A69-2CC4-FEE4-AAEB7DDA3EC4}"/>
              </a:ext>
            </a:extLst>
          </p:cNvPr>
          <p:cNvSpPr/>
          <p:nvPr/>
        </p:nvSpPr>
        <p:spPr>
          <a:xfrm>
            <a:off x="5526809" y="4860741"/>
            <a:ext cx="1938141" cy="1793034"/>
          </a:xfrm>
          <a:prstGeom prst="rect">
            <a:avLst/>
          </a:prstGeom>
          <a:solidFill>
            <a:srgbClr val="EFE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BED63A4-CE7A-D040-2A59-3DDEE587B13D}"/>
              </a:ext>
            </a:extLst>
          </p:cNvPr>
          <p:cNvSpPr/>
          <p:nvPr/>
        </p:nvSpPr>
        <p:spPr>
          <a:xfrm>
            <a:off x="7576514" y="2836018"/>
            <a:ext cx="1938141" cy="1827031"/>
          </a:xfrm>
          <a:prstGeom prst="rect">
            <a:avLst/>
          </a:prstGeom>
          <a:solidFill>
            <a:srgbClr val="465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  <a:endParaRPr lang="en-US" sz="1200">
              <a:solidFill>
                <a:schemeClr val="bg1"/>
              </a:solidFill>
              <a:latin typeface="Arial" panose="020B0604020202020204" pitchFamily="34" charset="0"/>
              <a:ea typeface="GT America Medium" pitchFamily="2" charset="77"/>
              <a:cs typeface="Arial" panose="020B06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639144C-70FF-DE52-361D-D377C86DC18E}"/>
              </a:ext>
            </a:extLst>
          </p:cNvPr>
          <p:cNvSpPr/>
          <p:nvPr/>
        </p:nvSpPr>
        <p:spPr>
          <a:xfrm>
            <a:off x="335278" y="2024185"/>
            <a:ext cx="13004923" cy="191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EA17E6F-CFC3-5FAB-31A2-6C31D760F754}"/>
              </a:ext>
            </a:extLst>
          </p:cNvPr>
          <p:cNvSpPr/>
          <p:nvPr/>
        </p:nvSpPr>
        <p:spPr>
          <a:xfrm>
            <a:off x="10794017" y="2000345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84085A8-AC8E-AA6F-C694-ED3C50E4A97F}"/>
              </a:ext>
            </a:extLst>
          </p:cNvPr>
          <p:cNvSpPr txBox="1"/>
          <p:nvPr/>
        </p:nvSpPr>
        <p:spPr>
          <a:xfrm>
            <a:off x="10794016" y="1610097"/>
            <a:ext cx="1938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On the Horizon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BBB8D1AC-D51C-E84E-A472-8C8C666C5423}"/>
              </a:ext>
            </a:extLst>
          </p:cNvPr>
          <p:cNvSpPr/>
          <p:nvPr/>
        </p:nvSpPr>
        <p:spPr>
          <a:xfrm>
            <a:off x="10794017" y="3952676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02807784-326E-62DD-01C2-55EA5BD22F4C}"/>
              </a:ext>
            </a:extLst>
          </p:cNvPr>
          <p:cNvSpPr/>
          <p:nvPr/>
        </p:nvSpPr>
        <p:spPr>
          <a:xfrm>
            <a:off x="10794017" y="3301899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CA39BE2-9D33-0D18-742E-F16ED02EFB67}"/>
              </a:ext>
            </a:extLst>
          </p:cNvPr>
          <p:cNvSpPr/>
          <p:nvPr/>
        </p:nvSpPr>
        <p:spPr>
          <a:xfrm>
            <a:off x="10794017" y="4603455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1CACC68-C7FE-56D2-CC46-F5DF8A4F566D}"/>
              </a:ext>
            </a:extLst>
          </p:cNvPr>
          <p:cNvSpPr/>
          <p:nvPr/>
        </p:nvSpPr>
        <p:spPr>
          <a:xfrm>
            <a:off x="10794017" y="2651122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EF3EAD6-6629-4801-F94F-C1EBC290AFC5}"/>
              </a:ext>
            </a:extLst>
          </p:cNvPr>
          <p:cNvCxnSpPr/>
          <p:nvPr/>
        </p:nvCxnSpPr>
        <p:spPr>
          <a:xfrm>
            <a:off x="9983876" y="1070600"/>
            <a:ext cx="0" cy="5971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76B06831-6BB2-F593-7CDE-C73EF0D90A01}"/>
              </a:ext>
            </a:extLst>
          </p:cNvPr>
          <p:cNvSpPr txBox="1"/>
          <p:nvPr/>
        </p:nvSpPr>
        <p:spPr>
          <a:xfrm>
            <a:off x="5646777" y="1235644"/>
            <a:ext cx="1670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We are here</a:t>
            </a: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C4CA235C-E8C2-06F7-30D1-CCFC0AF2378D}"/>
              </a:ext>
            </a:extLst>
          </p:cNvPr>
          <p:cNvCxnSpPr>
            <a:stCxn id="159" idx="2"/>
          </p:cNvCxnSpPr>
          <p:nvPr/>
        </p:nvCxnSpPr>
        <p:spPr>
          <a:xfrm flipH="1">
            <a:off x="6476277" y="1604976"/>
            <a:ext cx="5602" cy="524938"/>
          </a:xfrm>
          <a:prstGeom prst="straightConnector1">
            <a:avLst/>
          </a:prstGeom>
          <a:ln>
            <a:solidFill>
              <a:srgbClr val="004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FAC3143-B3CD-BDD2-1CC0-615C15548A45}"/>
              </a:ext>
            </a:extLst>
          </p:cNvPr>
          <p:cNvSpPr/>
          <p:nvPr/>
        </p:nvSpPr>
        <p:spPr>
          <a:xfrm>
            <a:off x="10794016" y="5254234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F0C6B-3F63-540F-7C81-2FA42BB34AAA}"/>
              </a:ext>
            </a:extLst>
          </p:cNvPr>
          <p:cNvSpPr/>
          <p:nvPr/>
        </p:nvSpPr>
        <p:spPr>
          <a:xfrm>
            <a:off x="10794016" y="5905011"/>
            <a:ext cx="1938141" cy="552499"/>
          </a:xfrm>
          <a:prstGeom prst="rect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E513B7-87ED-8B9E-54D4-FF39301DE03B}"/>
              </a:ext>
            </a:extLst>
          </p:cNvPr>
          <p:cNvSpPr/>
          <p:nvPr/>
        </p:nvSpPr>
        <p:spPr>
          <a:xfrm>
            <a:off x="4246085" y="2940337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F5A9AE-6AAC-8C06-13EC-6DD8844DC22F}"/>
              </a:ext>
            </a:extLst>
          </p:cNvPr>
          <p:cNvSpPr/>
          <p:nvPr/>
        </p:nvSpPr>
        <p:spPr>
          <a:xfrm>
            <a:off x="6336947" y="2188690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7A143F-963B-87DF-29AF-C4F159D73D34}"/>
              </a:ext>
            </a:extLst>
          </p:cNvPr>
          <p:cNvSpPr/>
          <p:nvPr/>
        </p:nvSpPr>
        <p:spPr>
          <a:xfrm>
            <a:off x="8386652" y="2677086"/>
            <a:ext cx="317863" cy="317863"/>
          </a:xfrm>
          <a:prstGeom prst="ellipse">
            <a:avLst/>
          </a:prstGeom>
          <a:solidFill>
            <a:srgbClr val="BCD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4853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015AC-DD8F-7F48-461D-7675C46ED044}"/>
              </a:ext>
            </a:extLst>
          </p:cNvPr>
          <p:cNvSpPr/>
          <p:nvPr/>
        </p:nvSpPr>
        <p:spPr>
          <a:xfrm>
            <a:off x="3438929" y="4754787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7F690-D193-F043-DD2C-C5EDE1AA5FFC}"/>
              </a:ext>
            </a:extLst>
          </p:cNvPr>
          <p:cNvSpPr/>
          <p:nvPr/>
        </p:nvSpPr>
        <p:spPr>
          <a:xfrm>
            <a:off x="3438929" y="5558829"/>
            <a:ext cx="1938141" cy="665986"/>
          </a:xfrm>
          <a:prstGeom prst="rect">
            <a:avLst/>
          </a:prstGeom>
          <a:solidFill>
            <a:srgbClr val="004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GT America Medium" pitchFamily="2" charset="77"/>
                <a:cs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03452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0D0126-934A-A539-A0C5-3539944308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24CE7-3F1F-75F7-FBA4-337B73E8E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</p:txBody>
      </p:sp>
    </p:spTree>
    <p:extLst>
      <p:ext uri="{BB962C8B-B14F-4D97-AF65-F5344CB8AC3E}">
        <p14:creationId xmlns:p14="http://schemas.microsoft.com/office/powerpoint/2010/main" val="354372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A4062-8657-50A6-BADC-5CF88B459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Section Name Here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EC17E-02F4-0DF4-08B9-B731A84FB7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04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994A0-4A9A-AF18-C08A-8567C4F8B6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Section Name Here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5AB82-BCA5-660A-56ED-47F958D87D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</p:txBody>
      </p:sp>
    </p:spTree>
    <p:extLst>
      <p:ext uri="{BB962C8B-B14F-4D97-AF65-F5344CB8AC3E}">
        <p14:creationId xmlns:p14="http://schemas.microsoft.com/office/powerpoint/2010/main" val="3658091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D140A-B1A2-FC85-4155-15E737403C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DB0D4-B942-9084-E65D-AA4EAFD62A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EC450A-7988-4EBA-CFBE-02A449D9DA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E59D1-17BF-24A7-926C-951AC437F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SECTION TITLE</a:t>
            </a:r>
          </a:p>
          <a:p>
            <a:r>
              <a:rPr lang="en-US"/>
              <a:t>ALL CAPS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5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ouple of women walking in a room&#10;&#10;Description automatically generated">
            <a:extLst>
              <a:ext uri="{FF2B5EF4-FFF2-40B4-BE49-F238E27FC236}">
                <a16:creationId xmlns:a16="http://schemas.microsoft.com/office/drawing/2014/main" id="{8AA587BD-ED88-B09C-E6E1-293AF1E0B3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96" b="12496"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725CBF-A7A5-1606-AB1C-7D36CBDB0D75}"/>
              </a:ext>
            </a:extLst>
          </p:cNvPr>
          <p:cNvSpPr/>
          <p:nvPr/>
        </p:nvSpPr>
        <p:spPr>
          <a:xfrm>
            <a:off x="261484" y="282575"/>
            <a:ext cx="9006084" cy="6662738"/>
          </a:xfrm>
          <a:prstGeom prst="rect">
            <a:avLst/>
          </a:prstGeom>
          <a:gradFill flip="none" rotWithShape="1">
            <a:gsLst>
              <a:gs pos="51000">
                <a:schemeClr val="accent1">
                  <a:lumMod val="5000"/>
                  <a:lumOff val="95000"/>
                  <a:alpha val="0"/>
                </a:schemeClr>
              </a:gs>
              <a:gs pos="0">
                <a:srgbClr val="000000"/>
              </a:gs>
            </a:gsLst>
            <a:lin ang="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FEB769-DAFD-194A-83AB-2E44D41232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0F1A11-02AF-9F40-DA71-71B77C7D1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8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40EF5-BFD4-AF29-7129-7EC76528F7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Body copy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11DF58-2154-6DB3-EC05-B61683226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444C5-EB34-C5A8-B23E-6D4D0757BB1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268061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FA20A0A-F06D-B97D-4EA5-A05DE4DB2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24" t="7905" r="20719"/>
          <a:stretch/>
        </p:blipFill>
        <p:spPr>
          <a:xfrm>
            <a:off x="7023263" y="571500"/>
            <a:ext cx="6794337" cy="6657659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D02B871-B88A-21B0-2A0C-2EF237EE91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Subhead here.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 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B29E7E9-64FF-6030-40F7-6957C0B7C7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,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semper, nisi </a:t>
            </a:r>
            <a:r>
              <a:rPr lang="en-US" err="1"/>
              <a:t>iaculis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fermentum diam, cursus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id magna. Proin at </a:t>
            </a:r>
            <a:r>
              <a:rPr lang="en-US" err="1"/>
              <a:t>sagittis</a:t>
            </a:r>
            <a:r>
              <a:rPr lang="en-US"/>
              <a:t> est.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et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convallis.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potenti</a:t>
            </a:r>
            <a:r>
              <a:rPr lang="en-US"/>
              <a:t>. Duis maximus semper </a:t>
            </a:r>
            <a:r>
              <a:rPr lang="en-US" err="1"/>
              <a:t>dapibus</a:t>
            </a:r>
            <a:r>
              <a:rPr lang="en-US"/>
              <a:t>. Ut in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, porta </a:t>
            </a:r>
            <a:r>
              <a:rPr lang="en-US" err="1"/>
              <a:t>nibh</a:t>
            </a:r>
            <a:r>
              <a:rPr lang="en-US"/>
              <a:t> id, </a:t>
            </a:r>
            <a:r>
              <a:rPr lang="en-US" err="1"/>
              <a:t>ornare</a:t>
            </a:r>
            <a:r>
              <a:rPr lang="en-US"/>
              <a:t> mi. Maecenas gravida </a:t>
            </a:r>
            <a:r>
              <a:rPr lang="en-US" err="1"/>
              <a:t>nisl</a:t>
            </a:r>
            <a:r>
              <a:rPr lang="en-US"/>
              <a:t> a semper </a:t>
            </a:r>
            <a:r>
              <a:rPr lang="en-US" err="1"/>
              <a:t>rutrum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iaculis</a:t>
            </a:r>
            <a:r>
              <a:rPr lang="en-US"/>
              <a:t> semper </a:t>
            </a:r>
            <a:r>
              <a:rPr lang="en-US" err="1"/>
              <a:t>erat</a:t>
            </a:r>
            <a:r>
              <a:rPr lang="en-US"/>
              <a:t> in auctor. </a:t>
            </a:r>
            <a:r>
              <a:rPr lang="en-US" err="1"/>
              <a:t>Pellentesque</a:t>
            </a:r>
            <a:r>
              <a:rPr lang="en-US"/>
              <a:t> sed pharetra </a:t>
            </a:r>
            <a:r>
              <a:rPr lang="en-US" err="1"/>
              <a:t>lacus</a:t>
            </a:r>
            <a:r>
              <a:rPr lang="en-US"/>
              <a:t>, at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 Vestibulum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ligula. Maecenas auctor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id </a:t>
            </a:r>
            <a:r>
              <a:rPr lang="en-US" err="1"/>
              <a:t>suscipit</a:t>
            </a:r>
            <a:r>
              <a:rPr lang="en-US"/>
              <a:t>.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691AAC66-83D8-BFAE-90CD-08A39F60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TITLE HERE ALL CAPS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8A44334-8491-478E-B466-10A31342B9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Section Name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44FE1-1469-3F60-5A8F-F7B1079A5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0236"/>
      </p:ext>
    </p:extLst>
  </p:cSld>
  <p:clrMapOvr>
    <a:masterClrMapping/>
  </p:clrMapOvr>
</p:sld>
</file>

<file path=ppt/theme/theme1.xml><?xml version="1.0" encoding="utf-8"?>
<a:theme xmlns:a="http://schemas.openxmlformats.org/drawingml/2006/main" name="SS-Theme_PPT">
  <a:themeElements>
    <a:clrScheme name="SHSU-COM">
      <a:dk1>
        <a:srgbClr val="000000"/>
      </a:dk1>
      <a:lt1>
        <a:srgbClr val="FFFFFF"/>
      </a:lt1>
      <a:dk2>
        <a:srgbClr val="004853"/>
      </a:dk2>
      <a:lt2>
        <a:srgbClr val="DDCDAE"/>
      </a:lt2>
      <a:accent1>
        <a:srgbClr val="F56423"/>
      </a:accent1>
      <a:accent2>
        <a:srgbClr val="004853"/>
      </a:accent2>
      <a:accent3>
        <a:srgbClr val="A3D237"/>
      </a:accent3>
      <a:accent4>
        <a:srgbClr val="BAA596"/>
      </a:accent4>
      <a:accent5>
        <a:srgbClr val="465D7B"/>
      </a:accent5>
      <a:accent6>
        <a:srgbClr val="BBDDF6"/>
      </a:accent6>
      <a:hlink>
        <a:srgbClr val="F56423"/>
      </a:hlink>
      <a:folHlink>
        <a:srgbClr val="BAA596"/>
      </a:folHlink>
    </a:clrScheme>
    <a:fontScheme name="SS Fonts">
      <a:majorFont>
        <a:latin typeface="Founders Grotesk Medium"/>
        <a:ea typeface=""/>
        <a:cs typeface=""/>
      </a:majorFont>
      <a:minorFont>
        <a:latin typeface="Founders Grotesk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SU-COM PPT Template - DRAFT" id="{E04BE44D-205A-5442-B849-5C162698D049}" vid="{F99D7597-4435-E545-BC09-5C4E5F6F44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5F6D01DB05749B0B2C51E0732A98F" ma:contentTypeVersion="16" ma:contentTypeDescription="Create a new document." ma:contentTypeScope="" ma:versionID="7756cd0608657cd5faefa6b149a5bc6c">
  <xsd:schema xmlns:xsd="http://www.w3.org/2001/XMLSchema" xmlns:xs="http://www.w3.org/2001/XMLSchema" xmlns:p="http://schemas.microsoft.com/office/2006/metadata/properties" xmlns:ns2="53783dfa-cbc5-4870-b6ca-e97193631aed" xmlns:ns3="df369953-eb29-4e31-a12f-34d46c30df9f" targetNamespace="http://schemas.microsoft.com/office/2006/metadata/properties" ma:root="true" ma:fieldsID="92da03d75e3eced82cb5691bd1056e37" ns2:_="" ns3:_="">
    <xsd:import namespace="53783dfa-cbc5-4870-b6ca-e97193631aed"/>
    <xsd:import namespace="df369953-eb29-4e31-a12f-34d46c30d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83dfa-cbc5-4870-b6ca-e97193631a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21735c1-04a1-4aa3-b162-38044a3ecc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Notes" ma:index="23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69953-eb29-4e31-a12f-34d46c30df9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2b663a0-c332-4fed-a720-17408b03e00c}" ma:internalName="TaxCatchAll" ma:showField="CatchAllData" ma:web="df369953-eb29-4e31-a12f-34d46c30df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369953-eb29-4e31-a12f-34d46c30df9f" xsi:nil="true"/>
    <lcf76f155ced4ddcb4097134ff3c332f xmlns="53783dfa-cbc5-4870-b6ca-e97193631aed">
      <Terms xmlns="http://schemas.microsoft.com/office/infopath/2007/PartnerControls"/>
    </lcf76f155ced4ddcb4097134ff3c332f>
    <Notes xmlns="53783dfa-cbc5-4870-b6ca-e97193631aed" xsi:nil="true"/>
    <SharedWithUsers xmlns="df369953-eb29-4e31-a12f-34d46c30df9f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51EDA7-F051-4963-90EB-34D56378743E}">
  <ds:schemaRefs>
    <ds:schemaRef ds:uri="53783dfa-cbc5-4870-b6ca-e97193631aed"/>
    <ds:schemaRef ds:uri="df369953-eb29-4e31-a12f-34d46c30df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1EC2D9-D1D1-48DD-B1B8-D81DC5542F79}">
  <ds:schemaRefs>
    <ds:schemaRef ds:uri="53783dfa-cbc5-4870-b6ca-e97193631aed"/>
    <ds:schemaRef ds:uri="df369953-eb29-4e31-a12f-34d46c30df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C199E3-6799-43F9-BD96-22869D1FD0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901</Words>
  <Application>Microsoft Macintosh PowerPoint</Application>
  <PresentationFormat>Custom</PresentationFormat>
  <Paragraphs>108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Founders Grotesk Regular</vt:lpstr>
      <vt:lpstr>Impact</vt:lpstr>
      <vt:lpstr>SS-Theme_PPT</vt:lpstr>
      <vt:lpstr>PPT TITLE  TWO LINES  ALL CAPS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HERE ALL CAPS</vt:lpstr>
      <vt:lpstr>TITLE HERE ALL CAPS</vt:lpstr>
      <vt:lpstr>TITLE HERE ALL CAPS</vt:lpstr>
      <vt:lpstr>THIS IS A BIG QUOTE. PROBABLY 4-6 LINES OF TEXT — AVOID DOING MORE THAN THAT AND RESERVE THIS SLIDE FOR IMPACTFUL STATEMENTS.</vt:lpstr>
      <vt:lpstr>THIS IS A BIG QUOTE. PROBABLY 4-6 LINES OF TEXT — AVOID DOING MORE THAN THAT AND RESERVE THIS SLIDE FOR IMPACTFUL STATEMENTS.</vt:lpstr>
      <vt:lpstr>TITLE HERE TITLE CASE</vt:lpstr>
      <vt:lpstr>BIG STAT EYEBROW APRIL 21</vt:lpstr>
      <vt:lpstr>TITLE HERE ALL CAPS</vt:lpstr>
      <vt:lpstr>TITLE HERE ALL CAPS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Schwendeman</dc:creator>
  <cp:lastModifiedBy>Jones, Zachary</cp:lastModifiedBy>
  <cp:revision>4</cp:revision>
  <dcterms:created xsi:type="dcterms:W3CDTF">2019-09-30T18:22:29Z</dcterms:created>
  <dcterms:modified xsi:type="dcterms:W3CDTF">2024-11-15T16:20:38Z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0x0101007035F6D01DB05749B0B2C51E0732A98F</vt:lpwstr>
  </property>
  <property fmtid="{D5CDD505-2E9C-101B-9397-08002B2CF9AE}" pid="3" name="MediaServiceImageTags">
    <vt:lpwstr/>
  </property>
  <property fmtid="{D5CDD505-2E9C-101B-9397-08002B2CF9AE}" pid="4" name="Order">
    <vt:lpwstr>65138000.0000000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_SharedFileIndex">
    <vt:lpwstr/>
  </property>
  <property fmtid="{D5CDD505-2E9C-101B-9397-08002B2CF9AE}" pid="12" name="_SourceUrl">
    <vt:lpwstr/>
  </property>
</Properties>
</file>