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7575"/>
    <a:srgbClr val="253565"/>
    <a:srgbClr val="E36436"/>
    <a:srgbClr val="DF4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60"/>
    <p:restoredTop sz="94647"/>
  </p:normalViewPr>
  <p:slideViewPr>
    <p:cSldViewPr snapToGrid="0" snapToObjects="1">
      <p:cViewPr varScale="1">
        <p:scale>
          <a:sx n="130" d="100"/>
          <a:sy n="130" d="100"/>
        </p:scale>
        <p:origin x="2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69516-00A5-CC41-8C70-07D1BF2F185B}" type="datetimeFigureOut">
              <a:rPr lang="en-US" smtClean="0"/>
              <a:t>1/15/20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38C4E-EB6C-084B-938C-D73001D99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9286" y="1122363"/>
            <a:ext cx="6389225" cy="2387600"/>
          </a:xfrm>
        </p:spPr>
        <p:txBody>
          <a:bodyPr anchor="b"/>
          <a:lstStyle>
            <a:lvl1pPr algn="l">
              <a:defRPr sz="6000" b="1">
                <a:solidFill>
                  <a:srgbClr val="25356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9286" y="3613613"/>
            <a:ext cx="6389225" cy="1655762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76757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310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549" y="365125"/>
            <a:ext cx="10416251" cy="1325563"/>
          </a:xfrm>
        </p:spPr>
        <p:txBody>
          <a:bodyPr/>
          <a:lstStyle>
            <a:lvl1pPr>
              <a:defRPr>
                <a:solidFill>
                  <a:srgbClr val="25356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549" y="1825625"/>
            <a:ext cx="10416251" cy="4351338"/>
          </a:xfrm>
        </p:spPr>
        <p:txBody>
          <a:bodyPr/>
          <a:lstStyle>
            <a:lvl1pPr>
              <a:defRPr>
                <a:solidFill>
                  <a:srgbClr val="767575"/>
                </a:solidFill>
              </a:defRPr>
            </a:lvl1pPr>
            <a:lvl2pPr>
              <a:defRPr>
                <a:solidFill>
                  <a:srgbClr val="767575"/>
                </a:solidFill>
              </a:defRPr>
            </a:lvl2pPr>
            <a:lvl3pPr>
              <a:defRPr>
                <a:solidFill>
                  <a:srgbClr val="767575"/>
                </a:solidFill>
              </a:defRPr>
            </a:lvl3pPr>
            <a:lvl4pPr>
              <a:defRPr>
                <a:solidFill>
                  <a:srgbClr val="767575"/>
                </a:solidFill>
              </a:defRPr>
            </a:lvl4pPr>
            <a:lvl5pPr>
              <a:defRPr>
                <a:solidFill>
                  <a:srgbClr val="76757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5356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67575"/>
                </a:solidFill>
              </a:defRPr>
            </a:lvl1pPr>
            <a:lvl2pPr>
              <a:defRPr>
                <a:solidFill>
                  <a:srgbClr val="767575"/>
                </a:solidFill>
              </a:defRPr>
            </a:lvl2pPr>
            <a:lvl3pPr>
              <a:defRPr>
                <a:solidFill>
                  <a:srgbClr val="767575"/>
                </a:solidFill>
              </a:defRPr>
            </a:lvl3pPr>
            <a:lvl4pPr>
              <a:defRPr>
                <a:solidFill>
                  <a:srgbClr val="767575"/>
                </a:solidFill>
              </a:defRPr>
            </a:lvl4pPr>
            <a:lvl5pPr>
              <a:defRPr>
                <a:solidFill>
                  <a:srgbClr val="76757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67575"/>
                </a:solidFill>
              </a:defRPr>
            </a:lvl1pPr>
            <a:lvl2pPr>
              <a:defRPr>
                <a:solidFill>
                  <a:srgbClr val="767575"/>
                </a:solidFill>
              </a:defRPr>
            </a:lvl2pPr>
            <a:lvl3pPr>
              <a:defRPr>
                <a:solidFill>
                  <a:srgbClr val="767575"/>
                </a:solidFill>
              </a:defRPr>
            </a:lvl3pPr>
            <a:lvl4pPr>
              <a:defRPr>
                <a:solidFill>
                  <a:srgbClr val="767575"/>
                </a:solidFill>
              </a:defRPr>
            </a:lvl4pPr>
            <a:lvl5pPr>
              <a:defRPr>
                <a:solidFill>
                  <a:srgbClr val="76757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64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25356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76757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052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25356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6757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767575"/>
                </a:solidFill>
              </a:defRPr>
            </a:lvl1pPr>
            <a:lvl2pPr>
              <a:defRPr>
                <a:solidFill>
                  <a:srgbClr val="767575"/>
                </a:solidFill>
              </a:defRPr>
            </a:lvl2pPr>
            <a:lvl3pPr>
              <a:defRPr>
                <a:solidFill>
                  <a:srgbClr val="767575"/>
                </a:solidFill>
              </a:defRPr>
            </a:lvl3pPr>
            <a:lvl4pPr>
              <a:defRPr>
                <a:solidFill>
                  <a:srgbClr val="767575"/>
                </a:solidFill>
              </a:defRPr>
            </a:lvl4pPr>
            <a:lvl5pPr>
              <a:defRPr>
                <a:solidFill>
                  <a:srgbClr val="76757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solidFill>
            <a:schemeClr val="bg1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rgbClr val="76757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767575"/>
                </a:solidFill>
              </a:defRPr>
            </a:lvl1pPr>
            <a:lvl2pPr>
              <a:defRPr>
                <a:solidFill>
                  <a:srgbClr val="767575"/>
                </a:solidFill>
              </a:defRPr>
            </a:lvl2pPr>
            <a:lvl3pPr>
              <a:defRPr>
                <a:solidFill>
                  <a:srgbClr val="767575"/>
                </a:solidFill>
              </a:defRPr>
            </a:lvl3pPr>
            <a:lvl4pPr>
              <a:defRPr>
                <a:solidFill>
                  <a:srgbClr val="767575"/>
                </a:solidFill>
              </a:defRPr>
            </a:lvl4pPr>
            <a:lvl5pPr>
              <a:defRPr>
                <a:solidFill>
                  <a:srgbClr val="767575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82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5356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314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541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5356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767575"/>
                </a:solidFill>
              </a:defRPr>
            </a:lvl1pPr>
            <a:lvl2pPr>
              <a:defRPr sz="2800">
                <a:solidFill>
                  <a:srgbClr val="767575"/>
                </a:solidFill>
              </a:defRPr>
            </a:lvl2pPr>
            <a:lvl3pPr>
              <a:defRPr sz="2400">
                <a:solidFill>
                  <a:srgbClr val="767575"/>
                </a:solidFill>
              </a:defRPr>
            </a:lvl3pPr>
            <a:lvl4pPr>
              <a:defRPr sz="2000">
                <a:solidFill>
                  <a:srgbClr val="767575"/>
                </a:solidFill>
              </a:defRPr>
            </a:lvl4pPr>
            <a:lvl5pPr>
              <a:defRPr sz="2000">
                <a:solidFill>
                  <a:srgbClr val="767575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76757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660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5356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76757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005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C6F74-6576-B646-8488-B1C8FADA120E}" type="datetimeFigureOut">
              <a:rPr lang="en-US" smtClean="0"/>
              <a:t>1/15/20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EF9A8-9EAE-9942-BEF6-E71D05219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47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dobe Garamond Pro" charset="0"/>
          <a:ea typeface="Adobe Garamond Pro" charset="0"/>
          <a:cs typeface="Adobe Garamond Pro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dobe Garamond Pro" charset="0"/>
          <a:ea typeface="Adobe Garamond Pro" charset="0"/>
          <a:cs typeface="Adobe Garamond Pro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dobe Garamond Pro" charset="0"/>
          <a:ea typeface="Adobe Garamond Pro" charset="0"/>
          <a:cs typeface="Adobe Garamond Pro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dobe Garamond Pro" charset="0"/>
          <a:ea typeface="Adobe Garamond Pro" charset="0"/>
          <a:cs typeface="Adobe Garamond Pro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dobe Garamond Pro" charset="0"/>
          <a:ea typeface="Adobe Garamond Pro" charset="0"/>
          <a:cs typeface="Adobe Garamond Pro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253565"/>
                </a:solidFill>
              </a:rPr>
              <a:t>SHSU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0" dirty="0">
                <a:solidFill>
                  <a:srgbClr val="767575"/>
                </a:solidFill>
              </a:rPr>
              <a:t>Presenter Name</a:t>
            </a:r>
          </a:p>
        </p:txBody>
      </p:sp>
    </p:spTree>
    <p:extLst>
      <p:ext uri="{BB962C8B-B14F-4D97-AF65-F5344CB8AC3E}">
        <p14:creationId xmlns:p14="http://schemas.microsoft.com/office/powerpoint/2010/main" val="1584835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63929" y="365125"/>
            <a:ext cx="10589871" cy="1325563"/>
          </a:xfrm>
        </p:spPr>
        <p:txBody>
          <a:bodyPr/>
          <a:lstStyle/>
          <a:p>
            <a:r>
              <a:rPr lang="en-US" dirty="0"/>
              <a:t>Slide 2 example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763929" y="1825625"/>
            <a:ext cx="10589871" cy="4351338"/>
          </a:xfrm>
        </p:spPr>
        <p:txBody>
          <a:bodyPr/>
          <a:lstStyle/>
          <a:p>
            <a:r>
              <a:rPr lang="en-US" dirty="0">
                <a:solidFill>
                  <a:srgbClr val="767575"/>
                </a:solidFill>
              </a:rPr>
              <a:t>Here we would put content</a:t>
            </a:r>
          </a:p>
        </p:txBody>
      </p:sp>
    </p:spTree>
    <p:extLst>
      <p:ext uri="{BB962C8B-B14F-4D97-AF65-F5344CB8AC3E}">
        <p14:creationId xmlns:p14="http://schemas.microsoft.com/office/powerpoint/2010/main" val="2030901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HSU">
      <a:dk1>
        <a:srgbClr val="004990"/>
      </a:dk1>
      <a:lt1>
        <a:srgbClr val="FFFFFF"/>
      </a:lt1>
      <a:dk2>
        <a:srgbClr val="807F83"/>
      </a:dk2>
      <a:lt2>
        <a:srgbClr val="E7E6E6"/>
      </a:lt2>
      <a:accent1>
        <a:srgbClr val="F78E1E"/>
      </a:accent1>
      <a:accent2>
        <a:srgbClr val="589BBE"/>
      </a:accent2>
      <a:accent3>
        <a:srgbClr val="003A63"/>
      </a:accent3>
      <a:accent4>
        <a:srgbClr val="6CADDF"/>
      </a:accent4>
      <a:accent5>
        <a:srgbClr val="6CB353"/>
      </a:accent5>
      <a:accent6>
        <a:srgbClr val="BCD6CD"/>
      </a:accent6>
      <a:hlink>
        <a:srgbClr val="004990"/>
      </a:hlink>
      <a:folHlink>
        <a:srgbClr val="589BB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12</Words>
  <Application>Microsoft Macintosh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Adobe Garamond Pro</vt:lpstr>
      <vt:lpstr>Arial</vt:lpstr>
      <vt:lpstr>Calibri</vt:lpstr>
      <vt:lpstr>Helvetica</vt:lpstr>
      <vt:lpstr>Office Theme</vt:lpstr>
      <vt:lpstr>SHSU Presentation</vt:lpstr>
      <vt:lpstr>Slide 2 example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Coleman, Amanda</dc:creator>
  <cp:lastModifiedBy>Microsoft Office User</cp:lastModifiedBy>
  <cp:revision>12</cp:revision>
  <dcterms:created xsi:type="dcterms:W3CDTF">2018-02-08T18:01:09Z</dcterms:created>
  <dcterms:modified xsi:type="dcterms:W3CDTF">2020-01-15T17:09:12Z</dcterms:modified>
</cp:coreProperties>
</file>