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7F83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5"/>
    <p:restoredTop sz="94647"/>
  </p:normalViewPr>
  <p:slideViewPr>
    <p:cSldViewPr snapToGrid="0" snapToObjects="1">
      <p:cViewPr varScale="1">
        <p:scale>
          <a:sx n="131" d="100"/>
          <a:sy n="131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5428" y="370009"/>
            <a:ext cx="8360780" cy="2387600"/>
          </a:xfrm>
        </p:spPr>
        <p:txBody>
          <a:bodyPr anchor="b"/>
          <a:lstStyle>
            <a:lvl1pPr algn="l">
              <a:defRPr sz="6000" b="1" i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5428" y="284968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dobe Garamond Pro" charset="0"/>
                <a:ea typeface="Adobe Garamond Pro" charset="0"/>
                <a:cs typeface="Adobe Garamond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893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096" y="365125"/>
            <a:ext cx="8471704" cy="1325563"/>
          </a:xfrm>
        </p:spPr>
        <p:txBody>
          <a:bodyPr/>
          <a:lstStyle>
            <a:lvl1pPr>
              <a:defRPr>
                <a:solidFill>
                  <a:srgbClr val="00499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096" y="1825625"/>
            <a:ext cx="8471704" cy="4351338"/>
          </a:xfrm>
        </p:spPr>
        <p:txBody>
          <a:bodyPr/>
          <a:lstStyle>
            <a:lvl1pPr>
              <a:defRPr>
                <a:latin typeface="Adobe Garamond Pro" charset="0"/>
                <a:ea typeface="Adobe Garamond Pro" charset="0"/>
                <a:cs typeface="Adobe Garamond Pro" charset="0"/>
              </a:defRPr>
            </a:lvl1pPr>
            <a:lvl2pPr>
              <a:defRPr>
                <a:latin typeface="Adobe Garamond Pro" charset="0"/>
                <a:ea typeface="Adobe Garamond Pro" charset="0"/>
                <a:cs typeface="Adobe Garamond Pro" charset="0"/>
              </a:defRPr>
            </a:lvl2pPr>
            <a:lvl3pPr>
              <a:defRPr>
                <a:latin typeface="Adobe Garamond Pro" charset="0"/>
                <a:ea typeface="Adobe Garamond Pro" charset="0"/>
                <a:cs typeface="Adobe Garamond Pro" charset="0"/>
              </a:defRPr>
            </a:lvl3pPr>
            <a:lvl4pPr>
              <a:defRPr>
                <a:latin typeface="Adobe Garamond Pro" charset="0"/>
                <a:ea typeface="Adobe Garamond Pro" charset="0"/>
                <a:cs typeface="Adobe Garamond Pro" charset="0"/>
              </a:defRPr>
            </a:lvl4pPr>
            <a:lvl5pPr>
              <a:defRPr>
                <a:latin typeface="Adobe Garamond Pro" charset="0"/>
                <a:ea typeface="Adobe Garamond Pro" charset="0"/>
                <a:cs typeface="Adobe Garamon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69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522" y="1709738"/>
            <a:ext cx="8476928" cy="2852737"/>
          </a:xfrm>
        </p:spPr>
        <p:txBody>
          <a:bodyPr anchor="b"/>
          <a:lstStyle>
            <a:lvl1pPr>
              <a:defRPr sz="6000">
                <a:solidFill>
                  <a:srgbClr val="004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0522" y="4589463"/>
            <a:ext cx="847692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07F8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4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741" y="365125"/>
            <a:ext cx="8516060" cy="1325563"/>
          </a:xfrm>
        </p:spPr>
        <p:txBody>
          <a:bodyPr/>
          <a:lstStyle>
            <a:lvl1pPr>
              <a:defRPr>
                <a:solidFill>
                  <a:srgbClr val="004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7740" y="1825625"/>
            <a:ext cx="3864002" cy="4351338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662" y="1825625"/>
            <a:ext cx="4432138" cy="4351338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59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648" y="365125"/>
            <a:ext cx="8542740" cy="1325563"/>
          </a:xfrm>
        </p:spPr>
        <p:txBody>
          <a:bodyPr/>
          <a:lstStyle>
            <a:lvl1pPr>
              <a:defRPr>
                <a:solidFill>
                  <a:srgbClr val="004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2648" y="1886673"/>
            <a:ext cx="4132162" cy="618402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rgbClr val="807F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2648" y="2505075"/>
            <a:ext cx="4132162" cy="3684588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30005" y="1886673"/>
            <a:ext cx="4225383" cy="618402"/>
          </a:xfrm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rgbClr val="807F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30005" y="2505075"/>
            <a:ext cx="4225383" cy="3684588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265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222" y="365125"/>
            <a:ext cx="8529577" cy="1325563"/>
          </a:xfrm>
        </p:spPr>
        <p:txBody>
          <a:bodyPr/>
          <a:lstStyle>
            <a:lvl1pPr>
              <a:defRPr>
                <a:solidFill>
                  <a:srgbClr val="004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518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910" y="457200"/>
            <a:ext cx="3257649" cy="1600200"/>
          </a:xfrm>
        </p:spPr>
        <p:txBody>
          <a:bodyPr anchor="b"/>
          <a:lstStyle>
            <a:lvl1pPr>
              <a:defRPr sz="3200">
                <a:solidFill>
                  <a:srgbClr val="004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0328" y="987425"/>
            <a:ext cx="510505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95910" y="2057400"/>
            <a:ext cx="32576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08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335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4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79534" y="987425"/>
            <a:ext cx="43758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433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3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001A5-FA6E-4542-9A18-4A5F9D971E2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011C3-FC07-D74E-8520-819EE9073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1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990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PowerPoint Template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Supporting Text</a:t>
            </a:r>
          </a:p>
          <a:p>
            <a:r>
              <a:rPr lang="en-US" dirty="0"/>
              <a:t>Supporting Text</a:t>
            </a:r>
          </a:p>
          <a:p>
            <a:r>
              <a:rPr lang="en-US" dirty="0"/>
              <a:t>Supporting Text</a:t>
            </a:r>
          </a:p>
        </p:txBody>
      </p:sp>
    </p:spTree>
    <p:extLst>
      <p:ext uri="{BB962C8B-B14F-4D97-AF65-F5344CB8AC3E}">
        <p14:creationId xmlns:p14="http://schemas.microsoft.com/office/powerpoint/2010/main" val="164798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PowerPoint</a:t>
            </a:r>
          </a:p>
        </p:txBody>
      </p:sp>
    </p:spTree>
    <p:extLst>
      <p:ext uri="{BB962C8B-B14F-4D97-AF65-F5344CB8AC3E}">
        <p14:creationId xmlns:p14="http://schemas.microsoft.com/office/powerpoint/2010/main" val="72507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Header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Content block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Header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Content block</a:t>
            </a:r>
          </a:p>
        </p:txBody>
      </p:sp>
    </p:spTree>
    <p:extLst>
      <p:ext uri="{BB962C8B-B14F-4D97-AF65-F5344CB8AC3E}">
        <p14:creationId xmlns:p14="http://schemas.microsoft.com/office/powerpoint/2010/main" val="611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Content 1</a:t>
            </a:r>
          </a:p>
        </p:txBody>
      </p:sp>
    </p:spTree>
    <p:extLst>
      <p:ext uri="{BB962C8B-B14F-4D97-AF65-F5344CB8AC3E}">
        <p14:creationId xmlns:p14="http://schemas.microsoft.com/office/powerpoint/2010/main" val="537885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SU">
      <a:dk1>
        <a:srgbClr val="004990"/>
      </a:dk1>
      <a:lt1>
        <a:srgbClr val="FFFFFF"/>
      </a:lt1>
      <a:dk2>
        <a:srgbClr val="807F83"/>
      </a:dk2>
      <a:lt2>
        <a:srgbClr val="E7E6E6"/>
      </a:lt2>
      <a:accent1>
        <a:srgbClr val="F78E1E"/>
      </a:accent1>
      <a:accent2>
        <a:srgbClr val="589BBE"/>
      </a:accent2>
      <a:accent3>
        <a:srgbClr val="003A63"/>
      </a:accent3>
      <a:accent4>
        <a:srgbClr val="6CADDF"/>
      </a:accent4>
      <a:accent5>
        <a:srgbClr val="6CB353"/>
      </a:accent5>
      <a:accent6>
        <a:srgbClr val="BCD6CD"/>
      </a:accent6>
      <a:hlink>
        <a:srgbClr val="004990"/>
      </a:hlink>
      <a:folHlink>
        <a:srgbClr val="589BB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30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Adobe Garamond Pro</vt:lpstr>
      <vt:lpstr>Arial</vt:lpstr>
      <vt:lpstr>Calibri</vt:lpstr>
      <vt:lpstr>Helvetica</vt:lpstr>
      <vt:lpstr>Office Theme</vt:lpstr>
      <vt:lpstr>PowerPoint Template</vt:lpstr>
      <vt:lpstr>Heading Goes Here</vt:lpstr>
      <vt:lpstr>Section 2</vt:lpstr>
      <vt:lpstr>Heading</vt:lpstr>
      <vt:lpstr>Header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Coleman, Amanda</dc:creator>
  <cp:lastModifiedBy>Microsoft Office User</cp:lastModifiedBy>
  <cp:revision>16</cp:revision>
  <dcterms:created xsi:type="dcterms:W3CDTF">2018-02-07T18:03:00Z</dcterms:created>
  <dcterms:modified xsi:type="dcterms:W3CDTF">2020-01-15T17:04:58Z</dcterms:modified>
</cp:coreProperties>
</file>