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974E85F3-0382-4366-A896-BE561629E434}" type="datetimeFigureOut">
              <a:rPr lang="en-US" smtClean="0"/>
              <a:t>1/29/2011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0487B08-AF9C-4647-BB17-CFC9D96D8C0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E85F3-0382-4366-A896-BE561629E434}" type="datetimeFigureOut">
              <a:rPr lang="en-US" smtClean="0"/>
              <a:t>1/29/2011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87B08-AF9C-4647-BB17-CFC9D96D8C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974E85F3-0382-4366-A896-BE561629E434}" type="datetimeFigureOut">
              <a:rPr lang="en-US" smtClean="0"/>
              <a:t>1/29/2011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40487B08-AF9C-4647-BB17-CFC9D96D8C0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E85F3-0382-4366-A896-BE561629E434}" type="datetimeFigureOut">
              <a:rPr lang="en-US" smtClean="0"/>
              <a:t>1/29/2011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0487B08-AF9C-4647-BB17-CFC9D96D8C0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E85F3-0382-4366-A896-BE561629E434}" type="datetimeFigureOut">
              <a:rPr lang="en-US" smtClean="0"/>
              <a:t>1/29/2011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40487B08-AF9C-4647-BB17-CFC9D96D8C0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74E85F3-0382-4366-A896-BE561629E434}" type="datetimeFigureOut">
              <a:rPr lang="en-US" smtClean="0"/>
              <a:t>1/29/2011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0487B08-AF9C-4647-BB17-CFC9D96D8C0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74E85F3-0382-4366-A896-BE561629E434}" type="datetimeFigureOut">
              <a:rPr lang="en-US" smtClean="0"/>
              <a:t>1/29/2011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0487B08-AF9C-4647-BB17-CFC9D96D8C0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E85F3-0382-4366-A896-BE561629E434}" type="datetimeFigureOut">
              <a:rPr lang="en-US" smtClean="0"/>
              <a:t>1/29/2011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0487B08-AF9C-4647-BB17-CFC9D96D8C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E85F3-0382-4366-A896-BE561629E434}" type="datetimeFigureOut">
              <a:rPr lang="en-US" smtClean="0"/>
              <a:t>1/29/2011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0487B08-AF9C-4647-BB17-CFC9D96D8C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E85F3-0382-4366-A896-BE561629E434}" type="datetimeFigureOut">
              <a:rPr lang="en-US" smtClean="0"/>
              <a:t>1/29/2011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0487B08-AF9C-4647-BB17-CFC9D96D8C0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974E85F3-0382-4366-A896-BE561629E434}" type="datetimeFigureOut">
              <a:rPr lang="en-US" smtClean="0"/>
              <a:t>1/29/2011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40487B08-AF9C-4647-BB17-CFC9D96D8C0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74E85F3-0382-4366-A896-BE561629E434}" type="datetimeFigureOut">
              <a:rPr lang="en-US" smtClean="0"/>
              <a:t>1/29/2011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0487B08-AF9C-4647-BB17-CFC9D96D8C0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USDA Inspection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 Inspection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Each process the product goes through is subject to inspection</a:t>
            </a:r>
          </a:p>
          <a:p>
            <a:r>
              <a:rPr lang="en-US" dirty="0" smtClean="0"/>
              <a:t>All chemicals added to meat must be approved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Marking, Labeling, and Inspection Insignia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Label must contain	</a:t>
            </a:r>
          </a:p>
          <a:p>
            <a:pPr lvl="1"/>
            <a:r>
              <a:rPr lang="en-US" dirty="0" smtClean="0"/>
              <a:t>Common name of the product</a:t>
            </a:r>
          </a:p>
          <a:p>
            <a:pPr lvl="1"/>
            <a:r>
              <a:rPr lang="en-US" dirty="0" smtClean="0"/>
              <a:t>Inspection legend</a:t>
            </a:r>
          </a:p>
          <a:p>
            <a:pPr lvl="1"/>
            <a:r>
              <a:rPr lang="en-US" dirty="0" smtClean="0"/>
              <a:t>Establishment name, number, and address of the processor or distributor</a:t>
            </a:r>
          </a:p>
          <a:p>
            <a:pPr lvl="1"/>
            <a:r>
              <a:rPr lang="en-US" dirty="0" smtClean="0"/>
              <a:t>Net weight</a:t>
            </a:r>
          </a:p>
          <a:p>
            <a:pPr lvl="1"/>
            <a:r>
              <a:rPr lang="en-US" dirty="0" smtClean="0"/>
              <a:t>Ingredient list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Summarize the role of the USDA in Meat Inspection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What is a SSOP?</a:t>
            </a:r>
          </a:p>
          <a:p>
            <a:r>
              <a:rPr lang="en-US" dirty="0" smtClean="0"/>
              <a:t>What program does the USDA implement?</a:t>
            </a:r>
          </a:p>
          <a:p>
            <a:r>
              <a:rPr lang="en-US" dirty="0" smtClean="0"/>
              <a:t>What happens in </a:t>
            </a:r>
            <a:r>
              <a:rPr lang="en-US" dirty="0" err="1" smtClean="0"/>
              <a:t>Antemortem</a:t>
            </a:r>
            <a:r>
              <a:rPr lang="en-US" dirty="0" smtClean="0"/>
              <a:t> and </a:t>
            </a:r>
            <a:r>
              <a:rPr lang="en-US" smtClean="0"/>
              <a:t>Postmortem inspection?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Summarize the role of the USDA in Meat Inspection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 of Inspection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Protect Consumer</a:t>
            </a:r>
          </a:p>
          <a:p>
            <a:r>
              <a:rPr lang="en-US" dirty="0" smtClean="0"/>
              <a:t>Give official assurance of wholesomeness and proper labeling</a:t>
            </a:r>
          </a:p>
          <a:p>
            <a:r>
              <a:rPr lang="en-US" dirty="0" smtClean="0"/>
              <a:t>Detect and locate communicable disease</a:t>
            </a:r>
          </a:p>
          <a:p>
            <a:r>
              <a:rPr lang="en-US" dirty="0" smtClean="0"/>
              <a:t>Minimize presence of food borne pathogens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Meat Inspector Responsibilities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Facilities construction and provisions for operational standards</a:t>
            </a:r>
          </a:p>
          <a:p>
            <a:r>
              <a:rPr lang="en-US" dirty="0" smtClean="0"/>
              <a:t>Assurance that all plants adopt HACCP</a:t>
            </a:r>
          </a:p>
          <a:p>
            <a:r>
              <a:rPr lang="en-US" dirty="0" smtClean="0"/>
              <a:t>Assurance that all SSOP’s are practiced</a:t>
            </a:r>
          </a:p>
          <a:p>
            <a:r>
              <a:rPr lang="en-US" dirty="0" err="1" smtClean="0"/>
              <a:t>Antemortem</a:t>
            </a:r>
            <a:r>
              <a:rPr lang="en-US" dirty="0" smtClean="0"/>
              <a:t> inspection</a:t>
            </a:r>
          </a:p>
          <a:p>
            <a:r>
              <a:rPr lang="en-US" dirty="0" smtClean="0"/>
              <a:t>Postmortem inspection</a:t>
            </a:r>
          </a:p>
          <a:p>
            <a:r>
              <a:rPr lang="en-US" dirty="0" smtClean="0"/>
              <a:t>Verification of HACCP with Salmonella standards</a:t>
            </a:r>
          </a:p>
          <a:p>
            <a:r>
              <a:rPr lang="en-US" dirty="0" smtClean="0"/>
              <a:t>Oversight for conducting </a:t>
            </a:r>
            <a:r>
              <a:rPr lang="en-US" dirty="0" err="1" smtClean="0"/>
              <a:t>E.Coli</a:t>
            </a:r>
            <a:r>
              <a:rPr lang="en-US" dirty="0" smtClean="0"/>
              <a:t> testing</a:t>
            </a:r>
          </a:p>
          <a:p>
            <a:r>
              <a:rPr lang="en-US" dirty="0" smtClean="0"/>
              <a:t>Product inspection</a:t>
            </a:r>
          </a:p>
          <a:p>
            <a:r>
              <a:rPr lang="en-US" dirty="0" smtClean="0"/>
              <a:t>Lab testing</a:t>
            </a:r>
          </a:p>
          <a:p>
            <a:r>
              <a:rPr lang="en-US" dirty="0" smtClean="0"/>
              <a:t>Control and restrict condemned products</a:t>
            </a:r>
          </a:p>
          <a:p>
            <a:r>
              <a:rPr lang="en-US" dirty="0" smtClean="0"/>
              <a:t>Marking, labeling, and inspection insignia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Facilities Construction and Provisions for Operational Standards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Facility must be constructed and operated in a manner sufficient to ensure sanitation and unadulterated production.</a:t>
            </a:r>
          </a:p>
          <a:p>
            <a:r>
              <a:rPr lang="en-US" dirty="0" smtClean="0"/>
              <a:t>Ex: Clean water, proper lighting, regulate chemical use, employee hygiene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Adoption of HACCP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All plants must have HACCP as previously discussed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SSOP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Sanitation Standard Operating Procedures</a:t>
            </a:r>
          </a:p>
          <a:p>
            <a:pPr lvl="1"/>
            <a:r>
              <a:rPr lang="en-US" dirty="0" smtClean="0"/>
              <a:t>Describe procedures to maintain sanitation</a:t>
            </a:r>
          </a:p>
          <a:p>
            <a:pPr lvl="1"/>
            <a:r>
              <a:rPr lang="en-US" dirty="0" smtClean="0"/>
              <a:t>Specify frequency of procedure</a:t>
            </a:r>
          </a:p>
          <a:p>
            <a:pPr lvl="1"/>
            <a:r>
              <a:rPr lang="en-US" dirty="0" smtClean="0"/>
              <a:t>Identify the employee responsible</a:t>
            </a:r>
          </a:p>
          <a:p>
            <a:pPr lvl="1"/>
            <a:r>
              <a:rPr lang="en-US" dirty="0" smtClean="0"/>
              <a:t>The on-site implementation authority must sign and date the plan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Antemortem</a:t>
            </a:r>
            <a:r>
              <a:rPr lang="en-US" dirty="0" smtClean="0"/>
              <a:t> Inspection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Antemortem</a:t>
            </a:r>
            <a:r>
              <a:rPr lang="en-US" dirty="0" smtClean="0"/>
              <a:t> – Before death</a:t>
            </a:r>
          </a:p>
          <a:p>
            <a:r>
              <a:rPr lang="en-US" dirty="0" smtClean="0"/>
              <a:t>Must have a normal temperature and be disease free</a:t>
            </a:r>
          </a:p>
          <a:p>
            <a:pPr lvl="1"/>
            <a:r>
              <a:rPr lang="en-US" dirty="0" smtClean="0"/>
              <a:t>Ex. Downer cows, temperature over 105, cancer eye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 Mortem Inspection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Conducted by a veterinarian</a:t>
            </a:r>
          </a:p>
          <a:p>
            <a:r>
              <a:rPr lang="en-US" dirty="0" smtClean="0"/>
              <a:t>Inspect lymph nodes and organs</a:t>
            </a:r>
          </a:p>
          <a:p>
            <a:r>
              <a:rPr lang="en-US" dirty="0" smtClean="0"/>
              <a:t>Any diseased organs can result in a condemned carcass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</TotalTime>
  <Words>274</Words>
  <Application>Microsoft Office PowerPoint</Application>
  <PresentationFormat>On-screen Show (4:3)</PresentationFormat>
  <Paragraphs>55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Median</vt:lpstr>
      <vt:lpstr>USDA Inspection</vt:lpstr>
      <vt:lpstr>Objectives</vt:lpstr>
      <vt:lpstr>Purpose of Inspection </vt:lpstr>
      <vt:lpstr>Meat Inspector Responsibilities</vt:lpstr>
      <vt:lpstr>Facilities Construction and Provisions for Operational Standards</vt:lpstr>
      <vt:lpstr>Adoption of HACCP</vt:lpstr>
      <vt:lpstr>SSOP</vt:lpstr>
      <vt:lpstr>Antemortem Inspection</vt:lpstr>
      <vt:lpstr>Post Mortem Inspection</vt:lpstr>
      <vt:lpstr>Product Inspection</vt:lpstr>
      <vt:lpstr>Marking, Labeling, and Inspection Insignia</vt:lpstr>
      <vt:lpstr>Objectives</vt:lpstr>
      <vt:lpstr>Review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USDA Inspection</dc:title>
  <dc:creator>Melissa Stelter</dc:creator>
  <cp:lastModifiedBy>Melissa Stelter</cp:lastModifiedBy>
  <cp:revision>2</cp:revision>
  <dcterms:created xsi:type="dcterms:W3CDTF">2011-01-29T21:35:47Z</dcterms:created>
  <dcterms:modified xsi:type="dcterms:W3CDTF">2011-01-29T21:39:01Z</dcterms:modified>
</cp:coreProperties>
</file>