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2" r:id="rId9"/>
    <p:sldId id="267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781FC8-672A-4629-ABE2-1E282D79186F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728E01-AD67-42EA-BF10-D81DD897C0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nfo.sos.state.tx.us/pls/pub/readtac$ext.TacPage?sl=R&amp;app=9&amp;p_dir=&amp;p_rloc=&amp;p_tloc=&amp;p_ploc=&amp;pg=1&amp;p_tac=&amp;ti=25&amp;pt=1&amp;ch=221&amp;rl=15" TargetMode="External"/><Relationship Id="rId2" Type="http://schemas.openxmlformats.org/officeDocument/2006/relationships/hyperlink" Target="http://info.sos.state.tx.us/pls/pub/readtac$ext.TacPage?sl=R&amp;app=9&amp;p_dir=&amp;p_rloc=&amp;p_tloc=&amp;p_ploc=&amp;pg=1&amp;p_tac=&amp;ti=25&amp;pt=1&amp;ch=221&amp;rl=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fo.sos.state.tx.us/pls/pub/readtac$ext.TacPage?sl=R&amp;app=9&amp;p_dir=&amp;p_rloc=&amp;p_tloc=&amp;p_ploc=&amp;pg=1&amp;p_tac=&amp;ti=25&amp;pt=1&amp;ch=221&amp;rl=1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Texas Meat Inspection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the roles of TDA?</a:t>
            </a:r>
          </a:p>
          <a:p>
            <a:r>
              <a:rPr lang="en-US" dirty="0" smtClean="0"/>
              <a:t>Does Texas rely on USDA regulations in Texas plants?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http://info.sos.state.tx.us/pls/pub/readtac$ext.TacPage?sl=R&amp;app=9&amp;p_dir=&amp;p_rloc=&amp;p_tloc=&amp;p_ploc=&amp;pg=1&amp;p_tac=&amp;</a:t>
            </a:r>
            <a:r>
              <a:rPr lang="en-US" dirty="0" smtClean="0">
                <a:hlinkClick r:id="rId2"/>
              </a:rPr>
              <a:t>ti=25&amp;pt=1&amp;ch=221&amp;rl=12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http://info.sos.state.tx.us/pls/pub/readtac$ext.TacPage?sl=R&amp;app=9&amp;p_dir=&amp;p_rloc=&amp;p_tloc=&amp;p_ploc=&amp;pg=1&amp;p_tac=&amp;</a:t>
            </a:r>
            <a:r>
              <a:rPr lang="en-US" dirty="0" smtClean="0">
                <a:hlinkClick r:id="rId3"/>
              </a:rPr>
              <a:t>ti=25&amp;pt=1&amp;ch=221&amp;rl=15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http://info.sos.state.tx.us/pls/pub/readtac$ext.TacPage?sl=R&amp;app=9&amp;p_dir=&amp;p_rloc=&amp;p_tloc=&amp;p_ploc=&amp;pg=1&amp;p_tac=&amp;ti=25&amp;pt=1&amp;ch=221&amp;rl=14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Summarize the responsibilities of Department of Health Services Meat Inspection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Meat and Poultry Inspection</a:t>
            </a:r>
          </a:p>
          <a:p>
            <a:r>
              <a:rPr lang="en-US" dirty="0" smtClean="0"/>
              <a:t>Custom processing inspection</a:t>
            </a:r>
          </a:p>
          <a:p>
            <a:r>
              <a:rPr lang="en-US" dirty="0" smtClean="0"/>
              <a:t>Inspect alternate food source (exotic meat)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Versus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federal laws must be observed if meat crosses state lines</a:t>
            </a:r>
          </a:p>
          <a:p>
            <a:r>
              <a:rPr lang="en-US" dirty="0" smtClean="0"/>
              <a:t>State inspection can be more stringent that federal law, or apply to meat that is sold only within the state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Meat and Poultry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Plants must apply and receive state certification</a:t>
            </a:r>
          </a:p>
          <a:p>
            <a:r>
              <a:rPr lang="en-US" dirty="0" smtClean="0"/>
              <a:t>Plants do not pay inspection fees, unless it is overtime or on holidays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Animals must pass </a:t>
            </a:r>
            <a:r>
              <a:rPr lang="en-US" dirty="0" err="1" smtClean="0"/>
              <a:t>antemortem</a:t>
            </a:r>
            <a:r>
              <a:rPr lang="en-US" dirty="0" smtClean="0"/>
              <a:t> inspection</a:t>
            </a:r>
          </a:p>
          <a:p>
            <a:r>
              <a:rPr lang="en-US" dirty="0" smtClean="0"/>
              <a:t>Facility records must be kept for two years</a:t>
            </a:r>
          </a:p>
          <a:p>
            <a:r>
              <a:rPr lang="en-US" dirty="0" smtClean="0"/>
              <a:t>Federal regulations regarding sanitation must be observed</a:t>
            </a:r>
          </a:p>
          <a:p>
            <a:r>
              <a:rPr lang="en-US" dirty="0" smtClean="0"/>
              <a:t>Animals must receive humane treatment</a:t>
            </a:r>
          </a:p>
          <a:p>
            <a:r>
              <a:rPr lang="en-US" dirty="0" smtClean="0"/>
              <a:t>Facilities must be well constructed</a:t>
            </a:r>
          </a:p>
          <a:p>
            <a:r>
              <a:rPr lang="en-US" dirty="0" smtClean="0"/>
              <a:t>Product containers must be sanitary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Processing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“Texas Rejected” will be tagged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ny </a:t>
            </a:r>
            <a:r>
              <a:rPr lang="en-US" dirty="0" smtClean="0"/>
              <a:t>unsanitary </a:t>
            </a:r>
            <a:r>
              <a:rPr lang="en-US" dirty="0" smtClean="0"/>
              <a:t>items</a:t>
            </a:r>
          </a:p>
          <a:p>
            <a:pPr lvl="1"/>
            <a:r>
              <a:rPr lang="en-US" dirty="0" smtClean="0"/>
              <a:t>Adulterated carcasses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Items not fit for consumption will be denatured</a:t>
            </a:r>
          </a:p>
          <a:p>
            <a:r>
              <a:rPr lang="en-US" dirty="0" smtClean="0"/>
              <a:t>All items must be properly labels, including storage info</a:t>
            </a:r>
          </a:p>
          <a:p>
            <a:r>
              <a:rPr lang="en-US" dirty="0" smtClean="0"/>
              <a:t>All additives must be FDA approved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Food Source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be sold, game must be inspected</a:t>
            </a:r>
          </a:p>
          <a:p>
            <a:r>
              <a:rPr lang="en-US" dirty="0" smtClean="0"/>
              <a:t>Mobile or Field dressing must be supervised by an inspector</a:t>
            </a:r>
          </a:p>
          <a:p>
            <a:r>
              <a:rPr lang="en-US" dirty="0" smtClean="0"/>
              <a:t>Any contaminated meat must be cut away</a:t>
            </a:r>
          </a:p>
          <a:p>
            <a:r>
              <a:rPr lang="en-US" dirty="0" smtClean="0"/>
              <a:t>Organs must be inspected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Summarize the responsibilities of Department of Health Services Meat Inspection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</TotalTime>
  <Words>270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Texas Meat Inspection</vt:lpstr>
      <vt:lpstr>Objectives</vt:lpstr>
      <vt:lpstr>Responsibilities</vt:lpstr>
      <vt:lpstr>Federal Versus State</vt:lpstr>
      <vt:lpstr>Meat and Poultry Inspection</vt:lpstr>
      <vt:lpstr>Custom Processing</vt:lpstr>
      <vt:lpstr>Custom Processing Continued</vt:lpstr>
      <vt:lpstr>Alternate Food Source Inspection</vt:lpstr>
      <vt:lpstr>Objectives</vt:lpstr>
      <vt:lpstr>Review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Meat Inspection</dc:title>
  <dc:creator>Melissa Stelter</dc:creator>
  <cp:lastModifiedBy>Melissa Stelter</cp:lastModifiedBy>
  <cp:revision>1</cp:revision>
  <dcterms:created xsi:type="dcterms:W3CDTF">2011-01-29T21:39:03Z</dcterms:created>
  <dcterms:modified xsi:type="dcterms:W3CDTF">2011-01-29T22:14:33Z</dcterms:modified>
</cp:coreProperties>
</file>