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4" r:id="rId5"/>
    <p:sldId id="265" r:id="rId6"/>
    <p:sldId id="267" r:id="rId7"/>
    <p:sldId id="258" r:id="rId8"/>
    <p:sldId id="268" r:id="rId9"/>
    <p:sldId id="260" r:id="rId10"/>
    <p:sldId id="269" r:id="rId11"/>
    <p:sldId id="261" r:id="rId12"/>
    <p:sldId id="262" r:id="rId13"/>
    <p:sldId id="263" r:id="rId14"/>
    <p:sldId id="270" r:id="rId15"/>
    <p:sldId id="271" r:id="rId16"/>
    <p:sldId id="25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D0CCED-AB67-4B2F-8123-642ECB3116AC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B12345-A8A4-4960-91F8-62C764F99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jas.fass.org/cgi/content/abstract/81/10/2448" TargetMode="External"/><Relationship Id="rId2" Type="http://schemas.openxmlformats.org/officeDocument/2006/relationships/hyperlink" Target="http://www.extension.org/pages/Marketing_Slaughter_Hogs:_Where,_When_&amp;_How#Marketing_Slaughter_Hogs:_Where.2C_How_.26_Wh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cattlesite.com/articles/751/beef-quality-and-yield-grades" TargetMode="External"/><Relationship Id="rId5" Type="http://schemas.openxmlformats.org/officeDocument/2006/relationships/hyperlink" Target="http://www.ag.ndsu.edu/pubs/ansci/beef/as1163-2.htm" TargetMode="External"/><Relationship Id="rId4" Type="http://schemas.openxmlformats.org/officeDocument/2006/relationships/hyperlink" Target="http://www.vdacs.virginia.gov/livestock/lambcarcass.s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Terms Related to Livestock Harvest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Beef should be slaughtered before two years of age.</a:t>
            </a:r>
          </a:p>
          <a:p>
            <a:r>
              <a:rPr lang="en-US" dirty="0" smtClean="0"/>
              <a:t>Older beef is less tender and less lean</a:t>
            </a:r>
          </a:p>
          <a:p>
            <a:r>
              <a:rPr lang="en-US" dirty="0" smtClean="0"/>
              <a:t>Marbling is highly desirable in beef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http://www.ag.ndsu.edu/pubs/ansci/beef/as1163-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71600"/>
            <a:ext cx="6019800" cy="5101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Beef Maturity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http://www.thecattlesite.com/articles/contents/06-01BeefGrading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28800"/>
            <a:ext cx="6747336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Slaughtered at 6 </a:t>
            </a:r>
            <a:r>
              <a:rPr lang="en-US" dirty="0" smtClean="0"/>
              <a:t>weeks</a:t>
            </a:r>
          </a:p>
          <a:p>
            <a:r>
              <a:rPr lang="en-US" dirty="0" smtClean="0"/>
              <a:t>All meat chickens are the same breed, therefore chicken is highly uniform in quality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 anatomical terms important to livestock slaughter</a:t>
            </a:r>
          </a:p>
          <a:p>
            <a:r>
              <a:rPr lang="en-US" dirty="0" smtClean="0"/>
              <a:t>Describe Market Readiness and the appropriate time to harvest each species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the color types of muscle?</a:t>
            </a:r>
          </a:p>
          <a:p>
            <a:r>
              <a:rPr lang="en-US" dirty="0" smtClean="0"/>
              <a:t>What type (striated, non-striated, cardiac) do we eat?</a:t>
            </a:r>
          </a:p>
          <a:p>
            <a:r>
              <a:rPr lang="en-US" dirty="0" smtClean="0"/>
              <a:t>Why are chickens uniform?</a:t>
            </a:r>
          </a:p>
          <a:p>
            <a:r>
              <a:rPr lang="en-US" dirty="0" smtClean="0"/>
              <a:t>Why should lambs be lean?</a:t>
            </a:r>
          </a:p>
          <a:p>
            <a:r>
              <a:rPr lang="en-US" dirty="0" smtClean="0"/>
              <a:t>What is the most desirable form of fat?</a:t>
            </a:r>
          </a:p>
          <a:p>
            <a:r>
              <a:rPr lang="en-US" dirty="0" smtClean="0"/>
              <a:t>Should hogs be lean </a:t>
            </a:r>
            <a:r>
              <a:rPr lang="en-US" smtClean="0"/>
              <a:t>or fat?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http://www.extension.org/pages/Marketing_Slaughter_Hogs:_Where,_When_&amp;_How#Marketing_Slaughter_Hogs:_Where.2C_How_.26_When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http://jas.fass.org/cgi/content/abstract/81/10/2448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http://www.vdacs.virginia.gov/livestock/lambcarcass.shtml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http://www.ag.ndsu.edu/pubs/ansci/beef/as1163-2.htm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http://www.thecattlesite.com/articles/751/beef-quality-and-yield-grades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 anatomical terms important to livestock slaughter</a:t>
            </a:r>
          </a:p>
          <a:p>
            <a:r>
              <a:rPr lang="en-US" dirty="0" smtClean="0"/>
              <a:t>Describe Market Readiness and the appropriate time to harvest each species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(</a:t>
            </a:r>
            <a:r>
              <a:rPr lang="en-US" dirty="0" err="1" smtClean="0"/>
              <a:t>Perinephric</a:t>
            </a:r>
            <a:r>
              <a:rPr lang="en-US" dirty="0" smtClean="0"/>
              <a:t>) – Fat around the kidneys and repro organs</a:t>
            </a:r>
          </a:p>
          <a:p>
            <a:r>
              <a:rPr lang="en-US" dirty="0" smtClean="0"/>
              <a:t>S</a:t>
            </a:r>
            <a:r>
              <a:rPr lang="en-US" dirty="0" smtClean="0"/>
              <a:t>eam ( </a:t>
            </a:r>
            <a:r>
              <a:rPr lang="en-US" b="1" dirty="0" err="1" smtClean="0"/>
              <a:t>Inter</a:t>
            </a:r>
            <a:r>
              <a:rPr lang="en-US" dirty="0" err="1" smtClean="0"/>
              <a:t>musular</a:t>
            </a:r>
            <a:r>
              <a:rPr lang="en-US" dirty="0" smtClean="0"/>
              <a:t>) – Fat between muscles</a:t>
            </a:r>
          </a:p>
          <a:p>
            <a:r>
              <a:rPr lang="en-US" dirty="0" smtClean="0"/>
              <a:t>E</a:t>
            </a:r>
            <a:r>
              <a:rPr lang="en-US" dirty="0" smtClean="0"/>
              <a:t>xternal (Subcutaneous) – Fat underneath the skin</a:t>
            </a:r>
          </a:p>
          <a:p>
            <a:r>
              <a:rPr lang="en-US" dirty="0" smtClean="0"/>
              <a:t>M</a:t>
            </a:r>
            <a:r>
              <a:rPr lang="en-US" dirty="0" smtClean="0"/>
              <a:t>arbling (</a:t>
            </a:r>
            <a:r>
              <a:rPr lang="en-US" b="1" dirty="0" smtClean="0"/>
              <a:t>Intra</a:t>
            </a:r>
            <a:r>
              <a:rPr lang="en-US" dirty="0" smtClean="0"/>
              <a:t>muscular) – fat within the muscle – improves flavor and tenderness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Muscle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Red Fibers </a:t>
            </a:r>
            <a:r>
              <a:rPr lang="en-US" dirty="0" smtClean="0"/>
              <a:t>– Small diameter, continuous contraction (red meat)</a:t>
            </a:r>
          </a:p>
          <a:p>
            <a:r>
              <a:rPr lang="en-US" b="1" dirty="0" smtClean="0"/>
              <a:t>White Fibers </a:t>
            </a:r>
            <a:r>
              <a:rPr lang="en-US" dirty="0" smtClean="0"/>
              <a:t>– Large diameter, rapid contraction (poultry)</a:t>
            </a:r>
          </a:p>
          <a:p>
            <a:r>
              <a:rPr lang="en-US" b="1" dirty="0" smtClean="0"/>
              <a:t>Striated</a:t>
            </a:r>
            <a:r>
              <a:rPr lang="en-US" dirty="0" smtClean="0"/>
              <a:t> – Voluntarily controlled skeletal muscles</a:t>
            </a:r>
          </a:p>
          <a:p>
            <a:r>
              <a:rPr lang="en-US" b="1" dirty="0" smtClean="0"/>
              <a:t>Non-Striated</a:t>
            </a:r>
            <a:r>
              <a:rPr lang="en-US" dirty="0" smtClean="0"/>
              <a:t> – Involuntary muscles (diaphragm, intestines)</a:t>
            </a:r>
          </a:p>
          <a:p>
            <a:r>
              <a:rPr lang="en-US" b="1" dirty="0" smtClean="0"/>
              <a:t>Cardiac</a:t>
            </a:r>
            <a:r>
              <a:rPr lang="en-US" dirty="0" smtClean="0"/>
              <a:t> – Heart muscles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Bone and Connective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Bone</a:t>
            </a:r>
            <a:r>
              <a:rPr lang="en-US" dirty="0" smtClean="0"/>
              <a:t> – structure, support, protection, locomotion</a:t>
            </a:r>
          </a:p>
          <a:p>
            <a:r>
              <a:rPr lang="en-US" b="1" dirty="0" smtClean="0"/>
              <a:t>Tendon</a:t>
            </a:r>
            <a:r>
              <a:rPr lang="en-US" dirty="0" smtClean="0"/>
              <a:t> – connect muscles to bone</a:t>
            </a:r>
          </a:p>
          <a:p>
            <a:r>
              <a:rPr lang="en-US" b="1" dirty="0" smtClean="0"/>
              <a:t>Ligament </a:t>
            </a:r>
            <a:r>
              <a:rPr lang="en-US" dirty="0" smtClean="0"/>
              <a:t>– connect bone to bone</a:t>
            </a:r>
          </a:p>
          <a:p>
            <a:r>
              <a:rPr lang="en-US" dirty="0" smtClean="0"/>
              <a:t>Bone ossification is used to determine the age of a carcass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Market readiness describes the ideal time to harvest an animal determined by the meat packer’s and consumer’s preferences.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Top prices currently offered for 240-260 lbs</a:t>
            </a:r>
          </a:p>
          <a:p>
            <a:r>
              <a:rPr lang="en-US" dirty="0" smtClean="0"/>
              <a:t>Lean meat decreases with age, but dressing percent </a:t>
            </a:r>
            <a:r>
              <a:rPr lang="en-US" dirty="0" smtClean="0"/>
              <a:t>increases</a:t>
            </a:r>
          </a:p>
          <a:p>
            <a:r>
              <a:rPr lang="en-US" dirty="0" smtClean="0"/>
              <a:t>Lean meat is desirable in hogs. Hogs are slaughtered before they become too large to handle easily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Lean lamb is the most desirable. </a:t>
            </a:r>
          </a:p>
          <a:p>
            <a:r>
              <a:rPr lang="en-US" dirty="0" smtClean="0"/>
              <a:t>98% of lamb grades as Choice or above</a:t>
            </a:r>
          </a:p>
          <a:p>
            <a:r>
              <a:rPr lang="en-US" dirty="0" smtClean="0"/>
              <a:t>Lambs do not marble, they have fat streaks within muscle</a:t>
            </a:r>
          </a:p>
          <a:p>
            <a:r>
              <a:rPr lang="en-US" dirty="0" smtClean="0"/>
              <a:t>Lamb fat has an undesirable flavor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llustration of two cannon bone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68947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108</TotalTime>
  <Words>385</Words>
  <Application>Microsoft Office PowerPoint</Application>
  <PresentationFormat>On-screen Show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Terms Related to Livestock Harvest</vt:lpstr>
      <vt:lpstr>Objectives</vt:lpstr>
      <vt:lpstr>Types of Fat</vt:lpstr>
      <vt:lpstr>Types of Muscle</vt:lpstr>
      <vt:lpstr>Bone and Connective Tissue</vt:lpstr>
      <vt:lpstr>Market Readiness</vt:lpstr>
      <vt:lpstr>Hogs</vt:lpstr>
      <vt:lpstr>Lamb</vt:lpstr>
      <vt:lpstr>Lamb</vt:lpstr>
      <vt:lpstr>Beef</vt:lpstr>
      <vt:lpstr>Beef</vt:lpstr>
      <vt:lpstr>Beef Maturity</vt:lpstr>
      <vt:lpstr>Chicken</vt:lpstr>
      <vt:lpstr>Objectives</vt:lpstr>
      <vt:lpstr>Review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Terms Related to Livestock Harvest</dc:title>
  <dc:creator>Melissa Stelter</dc:creator>
  <cp:lastModifiedBy>Melissa Stelter</cp:lastModifiedBy>
  <cp:revision>2</cp:revision>
  <dcterms:created xsi:type="dcterms:W3CDTF">2011-01-29T14:23:08Z</dcterms:created>
  <dcterms:modified xsi:type="dcterms:W3CDTF">2011-01-30T16:25:08Z</dcterms:modified>
</cp:coreProperties>
</file>