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E3675-8D7F-4E58-A7C0-BD1D5B07FBEF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D0821-6B32-4E42-A6D8-326115C1F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BBC0AE4-7A5C-4196-B6E3-F5FCD960D47A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FB481-7154-47E0-BC3A-7851FC05D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package" Target="../embeddings/Microsoft_Office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PowerPoint presentation created by Dr. </a:t>
            </a:r>
            <a:r>
              <a:rPr lang="en-US" dirty="0" smtClean="0"/>
              <a:t>Kyle </a:t>
            </a:r>
            <a:r>
              <a:rPr lang="en-US" dirty="0" err="1" smtClean="0"/>
              <a:t>Stutts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Sam </a:t>
            </a:r>
            <a:r>
              <a:rPr lang="en-US" dirty="0" err="1" smtClean="0"/>
              <a:t>houston</a:t>
            </a:r>
            <a:r>
              <a:rPr lang="en-US" dirty="0" smtClean="0"/>
              <a:t> state </a:t>
            </a:r>
            <a:r>
              <a:rPr lang="en-US" dirty="0" smtClean="0"/>
              <a:t>university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Sex-Linked Characteristics</a:t>
            </a:r>
            <a:endParaRPr lang="en-US" dirty="0"/>
          </a:p>
        </p:txBody>
      </p:sp>
      <p:pic>
        <p:nvPicPr>
          <p:cNvPr id="4" name="Picture 3" descr="halfanhal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48405"/>
            <a:ext cx="6324600" cy="310959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Sex-Limited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Phenotypic expression is limited to one sex</a:t>
            </a:r>
          </a:p>
          <a:p>
            <a:r>
              <a:rPr lang="en-US" dirty="0" smtClean="0"/>
              <a:t>Ex. Milk production, and scrotal circumference</a:t>
            </a:r>
          </a:p>
          <a:p>
            <a:r>
              <a:rPr lang="en-US" dirty="0" smtClean="0"/>
              <a:t>These genes are not necessarily on the sex chromosomes but are only expressed in the male or female</a:t>
            </a:r>
          </a:p>
          <a:p>
            <a:r>
              <a:rPr lang="en-US" dirty="0" smtClean="0"/>
              <a:t>Thought to be hormonally conditioned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Simply- Inherited and Polygenic traits</a:t>
            </a:r>
          </a:p>
          <a:p>
            <a:r>
              <a:rPr lang="en-US" dirty="0" smtClean="0"/>
              <a:t>Simply Inherited are traits that are affected by only a few genes</a:t>
            </a:r>
          </a:p>
          <a:p>
            <a:pPr>
              <a:buNone/>
            </a:pPr>
            <a:r>
              <a:rPr lang="en-US" dirty="0" smtClean="0"/>
              <a:t>       - Coat Color, Horns</a:t>
            </a:r>
          </a:p>
          <a:p>
            <a:r>
              <a:rPr lang="en-US" dirty="0" smtClean="0"/>
              <a:t>Qualitative or categorical </a:t>
            </a:r>
          </a:p>
          <a:p>
            <a:pPr>
              <a:buNone/>
            </a:pPr>
            <a:r>
              <a:rPr lang="en-US" dirty="0" smtClean="0"/>
              <a:t>        - Either/ or expression</a:t>
            </a:r>
          </a:p>
          <a:p>
            <a:pPr>
              <a:buNone/>
            </a:pPr>
            <a:r>
              <a:rPr lang="en-US" dirty="0" smtClean="0"/>
              <a:t>        - Measured with numbers or continuous </a:t>
            </a:r>
          </a:p>
          <a:p>
            <a:pPr>
              <a:buNone/>
            </a:pPr>
            <a:r>
              <a:rPr lang="en-US" dirty="0" smtClean="0"/>
              <a:t>        -  white- spotting in cats (1-9 numerical rating)</a:t>
            </a:r>
          </a:p>
          <a:p>
            <a:r>
              <a:rPr lang="en-US" dirty="0" smtClean="0"/>
              <a:t>Typically affected very little by environment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Polygenic traits;</a:t>
            </a:r>
          </a:p>
          <a:p>
            <a:r>
              <a:rPr lang="en-US" dirty="0" smtClean="0"/>
              <a:t>Affected by many genes with no gene having an occurring influence</a:t>
            </a:r>
          </a:p>
          <a:p>
            <a:pPr>
              <a:buNone/>
            </a:pPr>
            <a:r>
              <a:rPr lang="en-US" dirty="0" smtClean="0"/>
              <a:t>      -Growth rate, milk production, </a:t>
            </a:r>
            <a:r>
              <a:rPr lang="en-US" dirty="0" err="1" smtClean="0"/>
              <a:t>ribeye</a:t>
            </a:r>
            <a:r>
              <a:rPr lang="en-US" dirty="0" smtClean="0"/>
              <a:t> area</a:t>
            </a:r>
          </a:p>
          <a:p>
            <a:r>
              <a:rPr lang="en-US" dirty="0" smtClean="0"/>
              <a:t>Typically quantitative or continuous in expression</a:t>
            </a:r>
          </a:p>
          <a:p>
            <a:pPr>
              <a:buNone/>
            </a:pPr>
            <a:r>
              <a:rPr lang="en-US" dirty="0" smtClean="0"/>
              <a:t>         - phenotypes are usually described by numbers </a:t>
            </a:r>
          </a:p>
          <a:p>
            <a:pPr>
              <a:buNone/>
            </a:pPr>
            <a:r>
              <a:rPr lang="en-US" dirty="0" smtClean="0"/>
              <a:t>         -  weaning weights, milk yield, </a:t>
            </a:r>
            <a:r>
              <a:rPr lang="en-US" dirty="0" err="1" smtClean="0"/>
              <a:t>ribeye</a:t>
            </a:r>
            <a:r>
              <a:rPr lang="en-US" dirty="0" smtClean="0"/>
              <a:t> area</a:t>
            </a:r>
          </a:p>
          <a:p>
            <a:r>
              <a:rPr lang="en-US" dirty="0" smtClean="0"/>
              <a:t>Greatly influenced by environment</a:t>
            </a:r>
          </a:p>
          <a:p>
            <a:pPr>
              <a:buNone/>
            </a:pPr>
            <a:r>
              <a:rPr lang="en-US" dirty="0" smtClean="0"/>
              <a:t>        - Lack of fed, Heat/cold stress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more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Polygenic traits are more important</a:t>
            </a:r>
          </a:p>
          <a:p>
            <a:pPr>
              <a:buNone/>
            </a:pPr>
            <a:r>
              <a:rPr lang="en-US" dirty="0" smtClean="0"/>
              <a:t>    - Growth rate, fertility, milk production</a:t>
            </a:r>
          </a:p>
          <a:p>
            <a:pPr>
              <a:buNone/>
            </a:pPr>
            <a:r>
              <a:rPr lang="en-US" dirty="0" smtClean="0"/>
              <a:t>    -  traits that determine productivity and profitability</a:t>
            </a:r>
          </a:p>
          <a:p>
            <a:r>
              <a:rPr lang="en-US" dirty="0" smtClean="0"/>
              <a:t>But, Some markets are sensitive to simply- inherited traits</a:t>
            </a:r>
          </a:p>
          <a:p>
            <a:pPr>
              <a:buNone/>
            </a:pPr>
            <a:r>
              <a:rPr lang="en-US" dirty="0" smtClean="0"/>
              <a:t>      - Coat/feather color, Polled, Genetic defects are usually simply-inherited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Students will be able to:</a:t>
            </a:r>
          </a:p>
          <a:p>
            <a:pPr marL="514350" indent="-514350">
              <a:buAutoNum type="arabicParenR"/>
            </a:pPr>
            <a:r>
              <a:rPr lang="en-US" dirty="0" smtClean="0"/>
              <a:t>Comprehend how inheritance plays a role in sex-linked genes</a:t>
            </a:r>
          </a:p>
          <a:p>
            <a:pPr marL="514350" indent="-514350">
              <a:buAutoNum type="arabicParenR"/>
            </a:pPr>
            <a:r>
              <a:rPr lang="en-US" dirty="0" smtClean="0"/>
              <a:t>Explain the difference between sex- linked, limited, and influenced inheritance</a:t>
            </a:r>
          </a:p>
          <a:p>
            <a:pPr marL="514350" indent="-514350">
              <a:buAutoNum type="arabicParenR"/>
            </a:pPr>
            <a:r>
              <a:rPr lang="en-US" dirty="0" smtClean="0"/>
              <a:t>Compare the difference between simply-inherited and polygenic traits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of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First off genetics are random in nature</a:t>
            </a:r>
          </a:p>
          <a:p>
            <a:r>
              <a:rPr lang="en-US" dirty="0" smtClean="0"/>
              <a:t>Prior to Mendel’s findings, the most widely accepted thought involved a blending theory of inheritance</a:t>
            </a:r>
          </a:p>
          <a:p>
            <a:r>
              <a:rPr lang="en-US" dirty="0" smtClean="0"/>
              <a:t>No way to predict the combination of genes in a gamete</a:t>
            </a:r>
          </a:p>
          <a:p>
            <a:r>
              <a:rPr lang="en-US" dirty="0" smtClean="0"/>
              <a:t>Randomness of inheritance is critical from an evolutionary standpoint and important to the success of artificial selection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a number of traits, gene expression differs in males and females</a:t>
            </a:r>
          </a:p>
          <a:p>
            <a:r>
              <a:rPr lang="en-US" dirty="0" smtClean="0"/>
              <a:t>The causes fall under 3 categories:</a:t>
            </a:r>
          </a:p>
          <a:p>
            <a:pPr marL="514350" indent="-514350">
              <a:buAutoNum type="arabicParenR"/>
            </a:pPr>
            <a:r>
              <a:rPr lang="en-US" dirty="0" smtClean="0"/>
              <a:t>Sex-Linked</a:t>
            </a:r>
          </a:p>
          <a:p>
            <a:pPr marL="514350" indent="-514350">
              <a:buAutoNum type="arabicParenR"/>
            </a:pPr>
            <a:r>
              <a:rPr lang="en-US" dirty="0" smtClean="0"/>
              <a:t>Sex-Limited</a:t>
            </a:r>
          </a:p>
          <a:p>
            <a:pPr marL="514350" indent="-514350">
              <a:buAutoNum type="arabicParenR"/>
            </a:pPr>
            <a:r>
              <a:rPr lang="en-US" dirty="0" smtClean="0"/>
              <a:t>Sex-Influenced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Sex-Linked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pattern of inheritance for genes located on sex chromosomes</a:t>
            </a:r>
          </a:p>
          <a:p>
            <a:r>
              <a:rPr lang="en-US" dirty="0" smtClean="0"/>
              <a:t>Females- XX      Males- XY</a:t>
            </a:r>
          </a:p>
          <a:p>
            <a:r>
              <a:rPr lang="en-US" dirty="0" smtClean="0"/>
              <a:t>X and Y chromosomes are members of a pair, but are quite different from each other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- lacking corresponding regions of DNA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- Males are </a:t>
            </a:r>
            <a:r>
              <a:rPr lang="en-US" dirty="0" err="1" smtClean="0"/>
              <a:t>hemizygous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*having only one gene of a pair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Sex-Linked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Ex- Tortoise shell color in cats</a:t>
            </a:r>
          </a:p>
          <a:p>
            <a:pPr>
              <a:buNone/>
            </a:pPr>
            <a:r>
              <a:rPr lang="en-US" dirty="0" smtClean="0"/>
              <a:t>      - mixture of color that appears in patches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* orange, white, black, gray, tabby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* much white called calico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-  always female (almost)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-  Locus for orange color occurs on the X chromosome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495800"/>
            <a:ext cx="3124200" cy="221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76800"/>
            <a:ext cx="2286000" cy="179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Sex-Linked Inheritance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Females  OO</a:t>
                      </a:r>
                      <a:r>
                        <a:rPr lang="en-US" baseline="0" dirty="0" smtClean="0">
                          <a:latin typeface="Arial Black" pitchFamily="34" charset="0"/>
                        </a:rPr>
                        <a:t> 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Males  </a:t>
                      </a:r>
                      <a:r>
                        <a:rPr lang="en-US" dirty="0" err="1" smtClean="0">
                          <a:latin typeface="Arial Black" pitchFamily="34" charset="0"/>
                        </a:rPr>
                        <a:t>Oo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OO = Orange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O = Orange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 Black" pitchFamily="34" charset="0"/>
                        </a:rPr>
                        <a:t>Oo</a:t>
                      </a:r>
                      <a:r>
                        <a:rPr lang="en-US" baseline="0" dirty="0" smtClean="0">
                          <a:latin typeface="Arial Black" pitchFamily="34" charset="0"/>
                        </a:rPr>
                        <a:t> = Tortoiseshell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Black" pitchFamily="34" charset="0"/>
                        </a:rPr>
                        <a:t>o = non-orange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 Black" pitchFamily="34" charset="0"/>
                        </a:rPr>
                        <a:t>Oo</a:t>
                      </a:r>
                      <a:r>
                        <a:rPr lang="en-US" dirty="0" smtClean="0">
                          <a:latin typeface="Arial Black" pitchFamily="34" charset="0"/>
                        </a:rPr>
                        <a:t> = non- orange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Sex- Influence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Modes of gene expression differ between males and females</a:t>
            </a:r>
          </a:p>
          <a:p>
            <a:r>
              <a:rPr lang="en-US" dirty="0" smtClean="0"/>
              <a:t>An allele may be expressed as a dominant in one sex and a recessive in the other</a:t>
            </a:r>
          </a:p>
          <a:p>
            <a:r>
              <a:rPr lang="en-US" dirty="0" err="1" smtClean="0"/>
              <a:t>Scurs</a:t>
            </a:r>
            <a:r>
              <a:rPr lang="en-US" dirty="0" smtClean="0"/>
              <a:t> on cattle is a sex-influenced inheritance </a:t>
            </a:r>
          </a:p>
          <a:p>
            <a:r>
              <a:rPr lang="en-US" dirty="0" smtClean="0"/>
              <a:t>The allele for </a:t>
            </a:r>
            <a:r>
              <a:rPr lang="en-US" dirty="0" err="1" smtClean="0"/>
              <a:t>scurs</a:t>
            </a:r>
            <a:r>
              <a:rPr lang="en-US" dirty="0" smtClean="0"/>
              <a:t> is dominant in males and recessive in females</a:t>
            </a:r>
          </a:p>
          <a:p>
            <a:r>
              <a:rPr lang="en-US" dirty="0" smtClean="0"/>
              <a:t>A male with one copy will be </a:t>
            </a:r>
            <a:r>
              <a:rPr lang="en-US" dirty="0" err="1" smtClean="0"/>
              <a:t>scurred</a:t>
            </a:r>
            <a:r>
              <a:rPr lang="en-US" dirty="0" smtClean="0"/>
              <a:t>, but a female must have 2 copies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276987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90600" y="2819400"/>
          <a:ext cx="4572000" cy="3644571"/>
        </p:xfrm>
        <a:graphic>
          <a:graphicData uri="http://schemas.openxmlformats.org/presentationml/2006/ole">
            <p:oleObj spid="_x0000_s2052" name="Worksheet" r:id="rId4" imgW="1838325" imgH="1724025" progId="Excel.Sheet.12">
              <p:embed/>
            </p:oleObj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0"/>
            <a:ext cx="4114800" cy="283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733</TotalTime>
  <Words>526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Civic</vt:lpstr>
      <vt:lpstr>Worksheet</vt:lpstr>
      <vt:lpstr>Sex-Linked Characteristics</vt:lpstr>
      <vt:lpstr>Objectives</vt:lpstr>
      <vt:lpstr>Randomness of Inheritance</vt:lpstr>
      <vt:lpstr>Inheritance</vt:lpstr>
      <vt:lpstr>Sex-Linked Traits</vt:lpstr>
      <vt:lpstr>Sex-Linked Inheritance</vt:lpstr>
      <vt:lpstr>Sex-Linked Inheritance</vt:lpstr>
      <vt:lpstr>Sex- Influence Inheritance</vt:lpstr>
      <vt:lpstr>Slide 9</vt:lpstr>
      <vt:lpstr>Sex-Limited inheritance</vt:lpstr>
      <vt:lpstr>Traits </vt:lpstr>
      <vt:lpstr>Traits</vt:lpstr>
      <vt:lpstr>What is more important</vt:lpstr>
    </vt:vector>
  </TitlesOfParts>
  <Company>MRJ Wood Products,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Sex-Linked Characteristics</dc:title>
  <dc:creator>Melissa Grissom</dc:creator>
  <cp:lastModifiedBy>Computer Services</cp:lastModifiedBy>
  <cp:revision>13</cp:revision>
  <dcterms:created xsi:type="dcterms:W3CDTF">2011-01-11T01:14:33Z</dcterms:created>
  <dcterms:modified xsi:type="dcterms:W3CDTF">2011-02-25T19:23:12Z</dcterms:modified>
</cp:coreProperties>
</file>