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63" d="100"/>
          <a:sy n="63" d="100"/>
        </p:scale>
        <p:origin x="-7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esProps" Target="presProp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interSettings" Target="printerSettings/printerSettings1.bin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19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A8FC1-9849-7541-B09F-41F7C7266262}" type="datetimeFigureOut">
              <a:rPr lang="en-US" smtClean="0"/>
              <a:pPr/>
              <a:t>2/1/12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E4E5A-5541-4A49-A101-E417FBB5F1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A8FC1-9849-7541-B09F-41F7C7266262}" type="datetimeFigureOut">
              <a:rPr lang="en-US" smtClean="0"/>
              <a:pPr/>
              <a:t>2/1/12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E4E5A-5541-4A49-A101-E417FBB5F1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A8FC1-9849-7541-B09F-41F7C7266262}" type="datetimeFigureOut">
              <a:rPr lang="en-US" smtClean="0"/>
              <a:pPr/>
              <a:t>2/1/12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E4E5A-5541-4A49-A101-E417FBB5F1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A8FC1-9849-7541-B09F-41F7C7266262}" type="datetimeFigureOut">
              <a:rPr lang="en-US" smtClean="0"/>
              <a:pPr/>
              <a:t>2/1/12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E4E5A-5541-4A49-A101-E417FBB5F1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A8FC1-9849-7541-B09F-41F7C7266262}" type="datetimeFigureOut">
              <a:rPr lang="en-US" smtClean="0"/>
              <a:pPr/>
              <a:t>2/1/12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E4E5A-5541-4A49-A101-E417FBB5F1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A8FC1-9849-7541-B09F-41F7C7266262}" type="datetimeFigureOut">
              <a:rPr lang="en-US" smtClean="0"/>
              <a:pPr/>
              <a:t>2/1/12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E4E5A-5541-4A49-A101-E417FBB5F1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A8FC1-9849-7541-B09F-41F7C7266262}" type="datetimeFigureOut">
              <a:rPr lang="en-US" smtClean="0"/>
              <a:pPr/>
              <a:t>2/1/12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E4E5A-5541-4A49-A101-E417FBB5F1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A8FC1-9849-7541-B09F-41F7C7266262}" type="datetimeFigureOut">
              <a:rPr lang="en-US" smtClean="0"/>
              <a:pPr/>
              <a:t>2/1/12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E4E5A-5541-4A49-A101-E417FBB5F1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A8FC1-9849-7541-B09F-41F7C7266262}" type="datetimeFigureOut">
              <a:rPr lang="en-US" smtClean="0"/>
              <a:pPr/>
              <a:t>2/1/12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E4E5A-5541-4A49-A101-E417FBB5F1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A8FC1-9849-7541-B09F-41F7C7266262}" type="datetimeFigureOut">
              <a:rPr lang="en-US" smtClean="0"/>
              <a:pPr/>
              <a:t>2/1/12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E4E5A-5541-4A49-A101-E417FBB5F1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A8FC1-9849-7541-B09F-41F7C7266262}" type="datetimeFigureOut">
              <a:rPr lang="en-US" smtClean="0"/>
              <a:pPr/>
              <a:t>2/1/12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E4E5A-5541-4A49-A101-E417FBB5F1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574A8FC1-9849-7541-B09F-41F7C7266262}" type="datetimeFigureOut">
              <a:rPr lang="en-US" smtClean="0"/>
              <a:pPr/>
              <a:t>2/1/12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80BE4E5A-5541-4A49-A101-E417FBB5F1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s.txstate.edu/ehsrm/safetymanual/biologic/biowstdisp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Biohazard and Sharps Safety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Advanced Animal Science- Safety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5000" y="5867400"/>
            <a:ext cx="2895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Prepared by: </a:t>
            </a:r>
            <a:r>
              <a:rPr lang="en-US" smtClean="0"/>
              <a:t>Ben Black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Disposal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Solid animal waste- All animal waste and bedding that is infectious should be treated by incineration,  thermal disinfectant, or chemical disinfectant.</a:t>
            </a:r>
          </a:p>
          <a:p>
            <a:r>
              <a:rPr lang="en-US" dirty="0" smtClean="0"/>
              <a:t> Liquid waste should be disinfected chemically, or thermally before disposal.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Disposal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Sharps- Place in a puncture resistant container. Once disinfected, Label container “Broken Glass” and place in a dumpster. 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Identify the different types of hazards</a:t>
            </a:r>
          </a:p>
          <a:p>
            <a:pPr lvl="0"/>
            <a:r>
              <a:rPr lang="en-US" dirty="0" smtClean="0"/>
              <a:t>Explain types of biohazardous waste</a:t>
            </a:r>
          </a:p>
          <a:p>
            <a:pPr lvl="0"/>
            <a:r>
              <a:rPr lang="en-US" dirty="0" smtClean="0"/>
              <a:t>Locate proper disposal areas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California Agricultural Teachers’ Essential Guide to Safety- Pages 98-105</a:t>
            </a:r>
          </a:p>
          <a:p>
            <a:r>
              <a:rPr lang="en-US" dirty="0" smtClean="0"/>
              <a:t>Texas State University- Biological Waste Disposal-  </a:t>
            </a:r>
            <a:r>
              <a:rPr lang="en-US" dirty="0" smtClean="0">
                <a:hlinkClick r:id="rId2"/>
              </a:rPr>
              <a:t>http://www.fss.txstate.edu/ehsrm/safetymanual/biologic/biowstdisp.html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Identify the different types of hazards</a:t>
            </a:r>
          </a:p>
          <a:p>
            <a:pPr lvl="0"/>
            <a:r>
              <a:rPr lang="en-US" dirty="0" smtClean="0"/>
              <a:t>Explain types of biohazardous waste</a:t>
            </a:r>
          </a:p>
          <a:p>
            <a:pPr lvl="0"/>
            <a:r>
              <a:rPr lang="en-US" dirty="0" smtClean="0"/>
              <a:t>Locate proper disposal areas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Animal Medicines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Medicines, including vaccines, play an important role in the control and prevention of animal disease.</a:t>
            </a:r>
          </a:p>
          <a:p>
            <a:endParaRPr lang="en-US" dirty="0" smtClean="0"/>
          </a:p>
          <a:p>
            <a:r>
              <a:rPr lang="en-US" dirty="0" smtClean="0"/>
              <a:t>Three types of safety hazards are associated with livestock medicines</a:t>
            </a:r>
          </a:p>
          <a:p>
            <a:pPr lvl="1"/>
            <a:r>
              <a:rPr lang="en-US" dirty="0" smtClean="0"/>
              <a:t>Chemical</a:t>
            </a:r>
          </a:p>
          <a:p>
            <a:pPr lvl="1"/>
            <a:r>
              <a:rPr lang="en-US" dirty="0" smtClean="0"/>
              <a:t>Biological</a:t>
            </a:r>
          </a:p>
          <a:p>
            <a:pPr lvl="1"/>
            <a:r>
              <a:rPr lang="en-US" dirty="0" smtClean="0"/>
              <a:t>Physical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Hazards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Residue contamination is the most likely chemical hazard.</a:t>
            </a:r>
          </a:p>
          <a:p>
            <a:pPr lvl="1"/>
            <a:r>
              <a:rPr lang="en-US" dirty="0" smtClean="0"/>
              <a:t>Once a residue occurs it cannot be removed</a:t>
            </a:r>
          </a:p>
          <a:p>
            <a:pPr lvl="1"/>
            <a:r>
              <a:rPr lang="en-US" dirty="0" smtClean="0"/>
              <a:t>Be aware of and fully comply with the stated withdrawal dates for a particular vaccination.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Biological Hazards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Bacterial or parasitic resistance to medicines can pose an overall threat to human and animal health.</a:t>
            </a:r>
          </a:p>
          <a:p>
            <a:pPr lvl="1"/>
            <a:r>
              <a:rPr lang="en-US" dirty="0" smtClean="0"/>
              <a:t>Avoid unnecessary use of medicines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Hazards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Sharp objects, broken needles, etc. can cause risks to personal safety, animal health and welfare, and the environment.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Biohazardous Waste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Waste that could be harmful to humans, animals, plants, or the environment is considered biohazardous. 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Waste from infectious animals</a:t>
            </a:r>
          </a:p>
          <a:p>
            <a:pPr lvl="1"/>
            <a:r>
              <a:rPr lang="en-US" dirty="0" smtClean="0"/>
              <a:t>Blood products</a:t>
            </a:r>
          </a:p>
          <a:p>
            <a:pPr lvl="1"/>
            <a:r>
              <a:rPr lang="en-US" dirty="0" smtClean="0"/>
              <a:t>Microbiological waste</a:t>
            </a:r>
          </a:p>
          <a:p>
            <a:pPr lvl="1"/>
            <a:r>
              <a:rPr lang="en-US" dirty="0" smtClean="0"/>
              <a:t>Pathological waste</a:t>
            </a:r>
          </a:p>
          <a:p>
            <a:pPr lvl="1"/>
            <a:r>
              <a:rPr lang="en-US" dirty="0" smtClean="0"/>
              <a:t>Sharps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Sharps must be segregated from other waste.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Labeling Biohazardous waste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Label containers intended for landfill disposal.</a:t>
            </a:r>
          </a:p>
          <a:p>
            <a:r>
              <a:rPr lang="en-US" dirty="0" smtClean="0"/>
              <a:t>Clearly label each container</a:t>
            </a:r>
          </a:p>
          <a:p>
            <a:r>
              <a:rPr lang="en-US" dirty="0" smtClean="0"/>
              <a:t>Label all containers for sharps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70</TotalTime>
  <Words>335</Words>
  <Application>Microsoft Macintosh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Biohazard and Sharps Safety</vt:lpstr>
      <vt:lpstr>Objectives</vt:lpstr>
      <vt:lpstr>Animal Medicines</vt:lpstr>
      <vt:lpstr>Chemical Hazards</vt:lpstr>
      <vt:lpstr>Biological Hazards</vt:lpstr>
      <vt:lpstr>Physical Hazards</vt:lpstr>
      <vt:lpstr>Biohazardous Waste</vt:lpstr>
      <vt:lpstr>Sharps</vt:lpstr>
      <vt:lpstr>Labeling Biohazardous waste</vt:lpstr>
      <vt:lpstr>Disposal methods</vt:lpstr>
      <vt:lpstr>Disposal methods</vt:lpstr>
      <vt:lpstr>Objectives</vt:lpstr>
      <vt:lpstr>Resources</vt:lpstr>
    </vt:vector>
  </TitlesOfParts>
  <Company>Sam Houston State University</Company>
  <LinksUpToDate>false</LinksUpToDate>
  <SharedDoc>false</SharedDoc>
  <HyperlinksChanged>false</HyperlinksChanged>
  <AppVersion>12.0258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Biohazard and Sharps Safety</dc:title>
  <dc:creator>stephen black</dc:creator>
  <cp:lastModifiedBy>stephen black</cp:lastModifiedBy>
  <cp:revision>4</cp:revision>
  <dcterms:created xsi:type="dcterms:W3CDTF">2012-02-01T16:16:28Z</dcterms:created>
  <dcterms:modified xsi:type="dcterms:W3CDTF">2012-02-01T16:16:54Z</dcterms:modified>
</cp:coreProperties>
</file>