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63" d="100"/>
          <a:sy n="63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4729469D-33E2-9D46-A603-7E89C80DC966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F6F558C5-B597-A048-A438-021A7967A5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Proper Handling and Facilities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Advanced Animal Science- Safety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791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Prepared by: </a:t>
            </a:r>
            <a:r>
              <a:rPr lang="en-US" smtClean="0"/>
              <a:t>Ben Black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AgriLife</a:t>
            </a:r>
            <a:r>
              <a:rPr lang="en-US" dirty="0" smtClean="0"/>
              <a:t> Extension- http://fcs.tamu.edu/health/healthhints/2009/dec/index.php#section5 </a:t>
            </a:r>
          </a:p>
          <a:p>
            <a:r>
              <a:rPr lang="en-US" b="1" dirty="0" smtClean="0"/>
              <a:t>California Agricultural Teachers’ Essential Guide to Safety- Page 98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get into groups and will research basic information and draft and describe the facility that is to be developed.</a:t>
            </a:r>
          </a:p>
          <a:p>
            <a:endParaRPr lang="en-US" dirty="0" smtClean="0"/>
          </a:p>
          <a:p>
            <a:r>
              <a:rPr lang="en-US" dirty="0" smtClean="0"/>
              <a:t>Next class will start </a:t>
            </a:r>
            <a:r>
              <a:rPr lang="en-US" smtClean="0"/>
              <a:t>with presentations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difference between hazards and risks?</a:t>
            </a:r>
          </a:p>
          <a:p>
            <a:r>
              <a:rPr lang="en-US" dirty="0" smtClean="0"/>
              <a:t>What are some reasons for childhood agriculture injuries?</a:t>
            </a:r>
          </a:p>
          <a:p>
            <a:r>
              <a:rPr lang="en-US" dirty="0" smtClean="0"/>
              <a:t>What are some ways to prevent injuries?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Identify appropriate handling procedures</a:t>
            </a:r>
          </a:p>
          <a:p>
            <a:pPr lvl="0"/>
            <a:r>
              <a:rPr lang="en-US" dirty="0" smtClean="0"/>
              <a:t>Examine animal characteristics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Animals have difficulty judging distances</a:t>
            </a:r>
          </a:p>
          <a:p>
            <a:r>
              <a:rPr lang="en-US" dirty="0" smtClean="0"/>
              <a:t>Animals sense their surroundings differently than humans.</a:t>
            </a:r>
          </a:p>
          <a:p>
            <a:r>
              <a:rPr lang="en-US" dirty="0" smtClean="0"/>
              <a:t>Differences exist between the vision of cattle, swine, and horses.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Ex) A quick movement behind cattle may “spook” them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667000"/>
            <a:ext cx="4445000" cy="3035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Animals have extremely sensitive hearing.</a:t>
            </a:r>
          </a:p>
          <a:p>
            <a:r>
              <a:rPr lang="en-US" dirty="0" smtClean="0"/>
              <a:t>Loud noises frighten animals.</a:t>
            </a:r>
          </a:p>
          <a:p>
            <a:r>
              <a:rPr lang="en-US" dirty="0" smtClean="0"/>
              <a:t>This is why animals are often skittish and balky.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for signs of aggressiveness</a:t>
            </a:r>
          </a:p>
          <a:p>
            <a:r>
              <a:rPr lang="en-US" dirty="0" smtClean="0"/>
              <a:t>Warning signs include:</a:t>
            </a:r>
          </a:p>
          <a:p>
            <a:pPr lvl="1"/>
            <a:r>
              <a:rPr lang="en-US" dirty="0" smtClean="0"/>
              <a:t>Raised or pinned ears</a:t>
            </a:r>
          </a:p>
          <a:p>
            <a:pPr lvl="1"/>
            <a:r>
              <a:rPr lang="en-US" dirty="0" smtClean="0"/>
              <a:t>Raised tail or hair on the back</a:t>
            </a:r>
          </a:p>
          <a:p>
            <a:pPr lvl="1"/>
            <a:r>
              <a:rPr lang="en-US" dirty="0" smtClean="0"/>
              <a:t>Teeth showing</a:t>
            </a:r>
          </a:p>
          <a:p>
            <a:pPr lvl="1"/>
            <a:r>
              <a:rPr lang="en-US" dirty="0" smtClean="0"/>
              <a:t>Pawing the ground or snorting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rules for working animals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calm and deliberate</a:t>
            </a:r>
          </a:p>
          <a:p>
            <a:r>
              <a:rPr lang="en-US" dirty="0" smtClean="0"/>
              <a:t>Avoid quick movements or loud noises</a:t>
            </a:r>
          </a:p>
          <a:p>
            <a:r>
              <a:rPr lang="en-US" dirty="0" smtClean="0"/>
              <a:t>Be patient</a:t>
            </a:r>
          </a:p>
          <a:p>
            <a:r>
              <a:rPr lang="en-US" dirty="0" smtClean="0"/>
              <a:t>Gently touch animals rather than shoving or bumping them</a:t>
            </a:r>
          </a:p>
          <a:p>
            <a:r>
              <a:rPr lang="en-US" dirty="0" smtClean="0"/>
              <a:t>Always have an escape route when working with animal in close quarters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Identify appropriate handling procedures</a:t>
            </a:r>
          </a:p>
          <a:p>
            <a:pPr lvl="0"/>
            <a:r>
              <a:rPr lang="en-US" dirty="0" smtClean="0"/>
              <a:t>Examine animal characteristics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95</TotalTime>
  <Words>253</Words>
  <Application>Microsoft Macintosh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Proper Handling and Facilities</vt:lpstr>
      <vt:lpstr>Review</vt:lpstr>
      <vt:lpstr>Objectives</vt:lpstr>
      <vt:lpstr>Handling</vt:lpstr>
      <vt:lpstr>Handling</vt:lpstr>
      <vt:lpstr>Handling</vt:lpstr>
      <vt:lpstr>Handling</vt:lpstr>
      <vt:lpstr>General rules for working animals</vt:lpstr>
      <vt:lpstr>Objectives</vt:lpstr>
      <vt:lpstr>Resources</vt:lpstr>
      <vt:lpstr>Lab </vt:lpstr>
    </vt:vector>
  </TitlesOfParts>
  <Company>Sam Houston State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Handling and Facilities</dc:title>
  <dc:creator>stephen black</dc:creator>
  <cp:lastModifiedBy>stephen black</cp:lastModifiedBy>
  <cp:revision>4</cp:revision>
  <dcterms:created xsi:type="dcterms:W3CDTF">2012-02-01T16:15:42Z</dcterms:created>
  <dcterms:modified xsi:type="dcterms:W3CDTF">2012-02-01T16:16:09Z</dcterms:modified>
</cp:coreProperties>
</file>