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68" r:id="rId4"/>
    <p:sldId id="263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70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504" autoAdjust="0"/>
    <p:restoredTop sz="94568" autoAdjust="0"/>
  </p:normalViewPr>
  <p:slideViewPr>
    <p:cSldViewPr snapToObjects="1">
      <p:cViewPr varScale="1">
        <p:scale>
          <a:sx n="66" d="100"/>
          <a:sy n="66" d="100"/>
        </p:scale>
        <p:origin x="-112" y="-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4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7514A395-6982-D740-9032-5CC4BE9FF3F0}" type="datetimeFigureOut">
              <a:rPr lang="en-US" smtClean="0"/>
              <a:pPr/>
              <a:t>2/1/12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0FC4A71A-0CB7-F64F-8138-9086D4FBA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fcs.tamu.edu/health/healthhints/2009/dec/index.php%23section5" TargetMode="External"/><Relationship Id="rId3" Type="http://schemas.openxmlformats.org/officeDocument/2006/relationships/hyperlink" Target="http://nasdonline.org/document/338/d000137/farm-safety-for-children-what-job-is-righ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Agricultural Injuries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 Safety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5486400"/>
            <a:ext cx="3505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Prepared by: </a:t>
            </a:r>
            <a:r>
              <a:rPr lang="en-US" smtClean="0"/>
              <a:t>Ben Black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Tape one student’s hand to the palm of their hands and try to pick up a pencil, or book</a:t>
            </a:r>
          </a:p>
          <a:p>
            <a:r>
              <a:rPr lang="en-US" dirty="0" smtClean="0"/>
              <a:t>Have another student put their writing arm behind their back, and try to write with the other.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for Childhood Agricultural Injuries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Injuries greatly influenced by peer-pressure</a:t>
            </a:r>
          </a:p>
          <a:p>
            <a:r>
              <a:rPr lang="en-US" dirty="0" smtClean="0"/>
              <a:t>Do not like to look like failures</a:t>
            </a:r>
          </a:p>
          <a:p>
            <a:r>
              <a:rPr lang="en-US" dirty="0" smtClean="0"/>
              <a:t>Desire to Impress others</a:t>
            </a:r>
          </a:p>
          <a:p>
            <a:r>
              <a:rPr lang="en-US" dirty="0" smtClean="0"/>
              <a:t>Believe they are immortal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ahead</a:t>
            </a:r>
          </a:p>
          <a:p>
            <a:r>
              <a:rPr lang="en-US" dirty="0" smtClean="0"/>
              <a:t>Act appropriately around the type of livestock being used.</a:t>
            </a:r>
          </a:p>
          <a:p>
            <a:r>
              <a:rPr lang="en-US" dirty="0" smtClean="0"/>
              <a:t>Check equipment before use</a:t>
            </a:r>
          </a:p>
          <a:p>
            <a:r>
              <a:rPr lang="en-US" dirty="0" smtClean="0"/>
              <a:t>Use appropriate sanitation, and hygiene practices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agricultural injuries;</a:t>
            </a:r>
          </a:p>
          <a:p>
            <a:pPr lvl="0"/>
            <a:r>
              <a:rPr lang="en-US" dirty="0" smtClean="0"/>
              <a:t>Describe ways to prevent agricultural injuries.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AgriLife</a:t>
            </a:r>
            <a:r>
              <a:rPr lang="en-US" dirty="0" smtClean="0"/>
              <a:t> Extension- </a:t>
            </a:r>
            <a:r>
              <a:rPr lang="en-US" dirty="0" smtClean="0">
                <a:hlinkClick r:id="rId2"/>
              </a:rPr>
              <a:t>http://fcs.tamu.edu/health/healthhints/2009/dec/index.php#section5</a:t>
            </a:r>
            <a:endParaRPr lang="en-US" dirty="0" smtClean="0"/>
          </a:p>
          <a:p>
            <a:r>
              <a:rPr lang="en-US" dirty="0" smtClean="0"/>
              <a:t>Ohio State University Extension- </a:t>
            </a:r>
            <a:r>
              <a:rPr lang="en-US" dirty="0" smtClean="0">
                <a:hlinkClick r:id="rId3"/>
              </a:rPr>
              <a:t>http://nasdonline.org/document/338/d000137/farm-safety-for-children-what-job-is-right.html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owned an animal?</a:t>
            </a:r>
          </a:p>
          <a:p>
            <a:endParaRPr lang="en-US" dirty="0" smtClean="0"/>
          </a:p>
          <a:p>
            <a:r>
              <a:rPr lang="en-US" dirty="0" smtClean="0"/>
              <a:t>Have you ever been injured by an animal?</a:t>
            </a:r>
          </a:p>
          <a:p>
            <a:endParaRPr lang="en-US" dirty="0" smtClean="0"/>
          </a:p>
          <a:p>
            <a:r>
              <a:rPr lang="en-US" dirty="0" smtClean="0"/>
              <a:t>If so, what type of injuries were they, were they severe?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agricultural injuries;</a:t>
            </a:r>
          </a:p>
          <a:p>
            <a:pPr lvl="0"/>
            <a:r>
              <a:rPr lang="en-US" dirty="0" smtClean="0"/>
              <a:t>Describe ways to prevent agricultural injuries.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Hazard- anything with the potential to do harm</a:t>
            </a:r>
          </a:p>
          <a:p>
            <a:r>
              <a:rPr lang="en-US" dirty="0" smtClean="0"/>
              <a:t>Risk- the likelihood of potential harm from that hazard being realized.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United States Department of Labor, and National Safety Council, agriculture is the most hazardous industry in the nation. </a:t>
            </a:r>
          </a:p>
          <a:p>
            <a:endParaRPr lang="en-US" dirty="0" smtClean="0"/>
          </a:p>
          <a:p>
            <a:r>
              <a:rPr lang="en-US" dirty="0" smtClean="0"/>
              <a:t>Farming is an industry not only workers, but families are at risk of fatal and nonfatal injuries.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Approximates</a:t>
            </a:r>
          </a:p>
          <a:p>
            <a:pPr lvl="1"/>
            <a:r>
              <a:rPr lang="en-US" dirty="0" smtClean="0"/>
              <a:t>2.2 million farms in America</a:t>
            </a:r>
          </a:p>
          <a:p>
            <a:pPr lvl="1"/>
            <a:r>
              <a:rPr lang="en-US" dirty="0" smtClean="0"/>
              <a:t>1.2 million farm operators</a:t>
            </a:r>
          </a:p>
          <a:p>
            <a:pPr lvl="1"/>
            <a:r>
              <a:rPr lang="en-US" dirty="0" smtClean="0"/>
              <a:t>1.2 million hired workers</a:t>
            </a:r>
          </a:p>
          <a:p>
            <a:pPr lvl="1"/>
            <a:r>
              <a:rPr lang="en-US" dirty="0" smtClean="0"/>
              <a:t>3 million migrant workers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1.12 million youth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Fatal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28.7 deaths per 100,000 adult workers</a:t>
            </a:r>
          </a:p>
          <a:p>
            <a:pPr lvl="1"/>
            <a:r>
              <a:rPr lang="en-US" dirty="0" smtClean="0"/>
              <a:t>Average rate is 3.7 deaths per 100,000 in all other industries)</a:t>
            </a:r>
          </a:p>
          <a:p>
            <a:r>
              <a:rPr lang="en-US" dirty="0" smtClean="0"/>
              <a:t>43 deaths per 100,000 youth</a:t>
            </a:r>
          </a:p>
          <a:p>
            <a:r>
              <a:rPr lang="en-US" dirty="0" smtClean="0"/>
              <a:t>Over 700 farmers and ranchers die in work-related accidents yearly, and an estimated 200 plus youth die doing farm work or being bystanders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120,000 agricultural workers suffer disabling injuries from work-related accidents</a:t>
            </a:r>
          </a:p>
          <a:p>
            <a:r>
              <a:rPr lang="en-US" dirty="0" smtClean="0"/>
              <a:t>22,648 youth are seriously injured annually.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and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risk for children on farms are different then it was in the past.</a:t>
            </a:r>
          </a:p>
          <a:p>
            <a:endParaRPr lang="en-US" dirty="0" smtClean="0"/>
          </a:p>
          <a:p>
            <a:r>
              <a:rPr lang="en-US" dirty="0" smtClean="0"/>
              <a:t>Why is that?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121</TotalTime>
  <Words>404</Words>
  <Application>Microsoft Macintosh PowerPoint</Application>
  <PresentationFormat>On-screen Show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Agricultural Injuries </vt:lpstr>
      <vt:lpstr>Question</vt:lpstr>
      <vt:lpstr>Objectives</vt:lpstr>
      <vt:lpstr>Vocabulary</vt:lpstr>
      <vt:lpstr>Introduction</vt:lpstr>
      <vt:lpstr>The Numbers</vt:lpstr>
      <vt:lpstr>Fatal Injuries</vt:lpstr>
      <vt:lpstr>Injuries</vt:lpstr>
      <vt:lpstr>Past and Present</vt:lpstr>
      <vt:lpstr>Activity</vt:lpstr>
      <vt:lpstr>Reasons for Childhood Agricultural Injuries </vt:lpstr>
      <vt:lpstr>How to avoid injuries</vt:lpstr>
      <vt:lpstr>Objectives</vt:lpstr>
      <vt:lpstr>Resources</vt:lpstr>
    </vt:vector>
  </TitlesOfParts>
  <Company>Sam Houston State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Injuries </dc:title>
  <dc:creator>stephen black</dc:creator>
  <cp:lastModifiedBy>stephen black</cp:lastModifiedBy>
  <cp:revision>5</cp:revision>
  <dcterms:created xsi:type="dcterms:W3CDTF">2012-02-01T16:14:09Z</dcterms:created>
  <dcterms:modified xsi:type="dcterms:W3CDTF">2012-02-01T16:15:23Z</dcterms:modified>
</cp:coreProperties>
</file>