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media/audio2.bin" ContentType="audio/unknown"/>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media/audio1.bin" ContentType="audio/unknown"/>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51" r:id="rId1"/>
  </p:sldMasterIdLst>
  <p:handoutMasterIdLst>
    <p:handoutMasterId r:id="rId13"/>
  </p:handout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934200" cy="92202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87" d="100"/>
          <a:sy n="87" d="100"/>
        </p:scale>
        <p:origin x="-96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05138" cy="461963"/>
          </a:xfrm>
          <a:prstGeom prst="rect">
            <a:avLst/>
          </a:prstGeom>
          <a:noFill/>
          <a:ln w="9525">
            <a:noFill/>
            <a:miter lim="800000"/>
            <a:headEnd/>
            <a:tailEnd/>
          </a:ln>
          <a:effectLst/>
        </p:spPr>
        <p:txBody>
          <a:bodyPr vert="horz" wrap="square" lIns="92301" tIns="46151" rIns="92301" bIns="46151" numCol="1" anchor="t" anchorCtr="0" compatLnSpc="1">
            <a:prstTxWarp prst="textNoShape">
              <a:avLst/>
            </a:prstTxWarp>
          </a:bodyPr>
          <a:lstStyle>
            <a:lvl1pPr defTabSz="923103" eaLnBrk="1" hangingPunct="1">
              <a:defRPr sz="1200">
                <a:latin typeface="Arial" charset="0"/>
              </a:defRPr>
            </a:lvl1pPr>
          </a:lstStyle>
          <a:p>
            <a:pPr>
              <a:defRPr/>
            </a:pPr>
            <a:endParaRPr lang="en-US"/>
          </a:p>
        </p:txBody>
      </p:sp>
      <p:sp>
        <p:nvSpPr>
          <p:cNvPr id="16387" name="Rectangle 3"/>
          <p:cNvSpPr>
            <a:spLocks noGrp="1" noChangeArrowheads="1"/>
          </p:cNvSpPr>
          <p:nvPr>
            <p:ph type="dt" sz="quarter" idx="1"/>
          </p:nvPr>
        </p:nvSpPr>
        <p:spPr bwMode="auto">
          <a:xfrm>
            <a:off x="3927475" y="0"/>
            <a:ext cx="3005138" cy="461963"/>
          </a:xfrm>
          <a:prstGeom prst="rect">
            <a:avLst/>
          </a:prstGeom>
          <a:noFill/>
          <a:ln w="9525">
            <a:noFill/>
            <a:miter lim="800000"/>
            <a:headEnd/>
            <a:tailEnd/>
          </a:ln>
          <a:effectLst/>
        </p:spPr>
        <p:txBody>
          <a:bodyPr vert="horz" wrap="square" lIns="92301" tIns="46151" rIns="92301" bIns="46151" numCol="1" anchor="t" anchorCtr="0" compatLnSpc="1">
            <a:prstTxWarp prst="textNoShape">
              <a:avLst/>
            </a:prstTxWarp>
          </a:bodyPr>
          <a:lstStyle>
            <a:lvl1pPr algn="r" defTabSz="923103" eaLnBrk="1" hangingPunct="1">
              <a:defRPr sz="1200">
                <a:latin typeface="Arial" charset="0"/>
              </a:defRPr>
            </a:lvl1pPr>
          </a:lstStyle>
          <a:p>
            <a:pPr>
              <a:defRPr/>
            </a:pPr>
            <a:endParaRPr lang="en-US"/>
          </a:p>
        </p:txBody>
      </p:sp>
      <p:sp>
        <p:nvSpPr>
          <p:cNvPr id="16388" name="Rectangle 4"/>
          <p:cNvSpPr>
            <a:spLocks noGrp="1" noChangeArrowheads="1"/>
          </p:cNvSpPr>
          <p:nvPr>
            <p:ph type="ftr" sz="quarter" idx="2"/>
          </p:nvPr>
        </p:nvSpPr>
        <p:spPr bwMode="auto">
          <a:xfrm>
            <a:off x="0" y="8756650"/>
            <a:ext cx="3005138" cy="461963"/>
          </a:xfrm>
          <a:prstGeom prst="rect">
            <a:avLst/>
          </a:prstGeom>
          <a:noFill/>
          <a:ln w="9525">
            <a:noFill/>
            <a:miter lim="800000"/>
            <a:headEnd/>
            <a:tailEnd/>
          </a:ln>
          <a:effectLst/>
        </p:spPr>
        <p:txBody>
          <a:bodyPr vert="horz" wrap="square" lIns="92301" tIns="46151" rIns="92301" bIns="46151" numCol="1" anchor="b" anchorCtr="0" compatLnSpc="1">
            <a:prstTxWarp prst="textNoShape">
              <a:avLst/>
            </a:prstTxWarp>
          </a:bodyPr>
          <a:lstStyle>
            <a:lvl1pPr defTabSz="923103" eaLnBrk="1" hangingPunct="1">
              <a:defRPr sz="1200">
                <a:latin typeface="Arial" charset="0"/>
              </a:defRPr>
            </a:lvl1pPr>
          </a:lstStyle>
          <a:p>
            <a:pPr>
              <a:defRPr/>
            </a:pPr>
            <a:endParaRPr lang="en-US"/>
          </a:p>
        </p:txBody>
      </p:sp>
      <p:sp>
        <p:nvSpPr>
          <p:cNvPr id="16389" name="Rectangle 5"/>
          <p:cNvSpPr>
            <a:spLocks noGrp="1" noChangeArrowheads="1"/>
          </p:cNvSpPr>
          <p:nvPr>
            <p:ph type="sldNum" sz="quarter" idx="3"/>
          </p:nvPr>
        </p:nvSpPr>
        <p:spPr bwMode="auto">
          <a:xfrm>
            <a:off x="3927475" y="8756650"/>
            <a:ext cx="3005138" cy="461963"/>
          </a:xfrm>
          <a:prstGeom prst="rect">
            <a:avLst/>
          </a:prstGeom>
          <a:noFill/>
          <a:ln w="9525">
            <a:noFill/>
            <a:miter lim="800000"/>
            <a:headEnd/>
            <a:tailEnd/>
          </a:ln>
          <a:effectLst/>
        </p:spPr>
        <p:txBody>
          <a:bodyPr vert="horz" wrap="square" lIns="92301" tIns="46151" rIns="92301" bIns="46151" numCol="1" anchor="b" anchorCtr="0" compatLnSpc="1">
            <a:prstTxWarp prst="textNoShape">
              <a:avLst/>
            </a:prstTxWarp>
          </a:bodyPr>
          <a:lstStyle>
            <a:lvl1pPr algn="r" defTabSz="923103" eaLnBrk="1" hangingPunct="1">
              <a:defRPr sz="1200">
                <a:latin typeface="Arial" charset="0"/>
              </a:defRPr>
            </a:lvl1pPr>
          </a:lstStyle>
          <a:p>
            <a:pPr>
              <a:defRPr/>
            </a:pPr>
            <a:fld id="{4A5A10E7-7B86-49A8-B4B9-0A03FEFD2BA1}"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w="9525">
            <a:noFill/>
            <a:round/>
            <a:headEnd/>
            <a:tailEnd/>
          </a:ln>
        </p:spPr>
        <p:txBody>
          <a:bodyPr/>
          <a:lstStyle/>
          <a:p>
            <a:pPr>
              <a:defRPr/>
            </a:pPr>
            <a:endParaRPr lang="en-US"/>
          </a:p>
        </p:txBody>
      </p:sp>
      <p:sp>
        <p:nvSpPr>
          <p:cNvPr id="8194"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en-US"/>
              <a:t>Click to edit Master title style</a:t>
            </a:r>
          </a:p>
        </p:txBody>
      </p:sp>
      <p:sp>
        <p:nvSpPr>
          <p:cNvPr id="8195"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5" name="Rectangle 5"/>
          <p:cNvSpPr>
            <a:spLocks noGrp="1" noChangeArrowheads="1"/>
          </p:cNvSpPr>
          <p:nvPr>
            <p:ph type="ftr" sz="quarter" idx="10"/>
          </p:nvPr>
        </p:nvSpPr>
        <p:spPr/>
        <p:txBody>
          <a:bodyPr/>
          <a:lstStyle>
            <a:lvl1pPr>
              <a:defRPr/>
            </a:lvl1pPr>
          </a:lstStyle>
          <a:p>
            <a:pPr>
              <a:defRPr/>
            </a:pPr>
            <a:endParaRPr lang="en-US"/>
          </a:p>
        </p:txBody>
      </p:sp>
      <p:sp>
        <p:nvSpPr>
          <p:cNvPr id="6" name="Rectangle 6"/>
          <p:cNvSpPr>
            <a:spLocks noGrp="1" noChangeArrowheads="1"/>
          </p:cNvSpPr>
          <p:nvPr>
            <p:ph type="sldNum" sz="quarter" idx="11"/>
          </p:nvPr>
        </p:nvSpPr>
        <p:spPr/>
        <p:txBody>
          <a:bodyPr/>
          <a:lstStyle>
            <a:lvl1pPr>
              <a:defRPr/>
            </a:lvl1pPr>
          </a:lstStyle>
          <a:p>
            <a:pPr>
              <a:defRPr/>
            </a:pPr>
            <a:fld id="{F5995B15-F0BD-4C34-AAD5-EFD462F45462}" type="slidenum">
              <a:rPr lang="en-US"/>
              <a:pPr>
                <a:defRPr/>
              </a:pPr>
              <a:t>‹#›</a:t>
            </a:fld>
            <a:endParaRPr lang="en-US"/>
          </a:p>
        </p:txBody>
      </p:sp>
      <p:sp>
        <p:nvSpPr>
          <p:cNvPr id="7" name="Rectangle 7"/>
          <p:cNvSpPr>
            <a:spLocks noGrp="1" noChangeArrowheads="1"/>
          </p:cNvSpPr>
          <p:nvPr>
            <p:ph type="dt" sz="quarter" idx="12"/>
          </p:nvPr>
        </p:nvSpPr>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CC55005-342E-4446-A4D5-910ED0D424E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BEB6D6D-DFF1-4E12-B98B-C90AD53EF4F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E312368-66BB-4765-941D-0CD50417836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37594B0-6617-471E-9611-DA24DAA4F36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A0211BF-700D-4C65-94E1-8B2CF46BD33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914C2B8-D9D1-4AC8-92A2-014F6EA0DE3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40B0FD6-C717-4359-AD0F-F6456DACE3E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3FC6C76-10A6-49C7-93FE-6726EC7B203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925BA6E-5932-4D49-9B14-F588B76F3DE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6F41643-CE13-45D4-BA53-0584DE3F0E3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171"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7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pPr>
              <a:defRPr/>
            </a:pPr>
            <a:endParaRPr lang="en-US"/>
          </a:p>
        </p:txBody>
      </p:sp>
      <p:sp>
        <p:nvSpPr>
          <p:cNvPr id="717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pPr>
              <a:defRPr/>
            </a:pPr>
            <a:endParaRPr lang="en-US"/>
          </a:p>
        </p:txBody>
      </p:sp>
      <p:sp>
        <p:nvSpPr>
          <p:cNvPr id="717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charset="0"/>
              </a:defRPr>
            </a:lvl1pPr>
          </a:lstStyle>
          <a:p>
            <a:pPr>
              <a:defRPr/>
            </a:pPr>
            <a:fld id="{36C62F11-BF33-4B94-8611-F17F1C1A3631}"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86"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charset="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Tahoma" charset="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audio" Target="../media/audio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2.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2.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2.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2.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2.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2.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2.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2.bin"/></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n-US" smtClean="0"/>
              <a:t>SUPERVISED AGRICULTURE EXPERIENCE</a:t>
            </a:r>
          </a:p>
        </p:txBody>
      </p:sp>
      <p:sp>
        <p:nvSpPr>
          <p:cNvPr id="2051" name="Rectangle 3"/>
          <p:cNvSpPr>
            <a:spLocks noGrp="1" noChangeArrowheads="1"/>
          </p:cNvSpPr>
          <p:nvPr>
            <p:ph type="subTitle" idx="1"/>
          </p:nvPr>
        </p:nvSpPr>
        <p:spPr/>
        <p:txBody>
          <a:bodyPr/>
          <a:lstStyle/>
          <a:p>
            <a:pPr eaLnBrk="1" hangingPunct="1">
              <a:defRPr/>
            </a:pPr>
            <a:r>
              <a:rPr lang="en-US" sz="9600" smtClean="0"/>
              <a:t>SAE</a:t>
            </a:r>
          </a:p>
        </p:txBody>
      </p:sp>
    </p:spTree>
  </p:cSld>
  <p:clrMapOvr>
    <a:masterClrMapping/>
  </p:clrMapOvr>
  <p:transition spd="slow">
    <p:comb/>
    <p:sndAc>
      <p:stSnd>
        <p:snd r:embed="rId2" name="explode.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2290" name="Picture 4" descr="msotw9_temp0"/>
          <p:cNvPicPr>
            <a:picLocks noChangeAspect="1" noChangeArrowheads="1"/>
          </p:cNvPicPr>
          <p:nvPr/>
        </p:nvPicPr>
        <p:blipFill>
          <a:blip r:embed="rId2"/>
          <a:srcRect/>
          <a:stretch>
            <a:fillRect/>
          </a:stretch>
        </p:blipFill>
        <p:spPr bwMode="auto">
          <a:xfrm>
            <a:off x="2057400" y="0"/>
            <a:ext cx="5486400" cy="6934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3314" name="Picture 1" descr="scan0001.tif"/>
          <p:cNvPicPr>
            <a:picLocks noChangeAspect="1"/>
          </p:cNvPicPr>
          <p:nvPr/>
        </p:nvPicPr>
        <p:blipFill>
          <a:blip r:embed="rId2"/>
          <a:srcRect/>
          <a:stretch>
            <a:fillRect/>
          </a:stretch>
        </p:blipFill>
        <p:spPr bwMode="auto">
          <a:xfrm>
            <a:off x="1295400" y="-762000"/>
            <a:ext cx="6046788" cy="7848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defRPr/>
            </a:pPr>
            <a:r>
              <a:rPr lang="en-US" smtClean="0"/>
              <a:t>SAE POINTS</a:t>
            </a:r>
          </a:p>
        </p:txBody>
      </p:sp>
      <p:sp>
        <p:nvSpPr>
          <p:cNvPr id="3075" name="Rectangle 3"/>
          <p:cNvSpPr>
            <a:spLocks noGrp="1" noChangeArrowheads="1"/>
          </p:cNvSpPr>
          <p:nvPr>
            <p:ph type="body" idx="1"/>
          </p:nvPr>
        </p:nvSpPr>
        <p:spPr/>
        <p:txBody>
          <a:bodyPr/>
          <a:lstStyle/>
          <a:p>
            <a:pPr eaLnBrk="1" hangingPunct="1">
              <a:defRPr/>
            </a:pPr>
            <a:r>
              <a:rPr lang="en-US" smtClean="0"/>
              <a:t>EACH STUDENT MUST COMPLETE A MINIMUM OF 110 HOURS TO GET CREDIT FOR AN AG SCIENCE CLASS</a:t>
            </a:r>
          </a:p>
          <a:p>
            <a:pPr eaLnBrk="1" hangingPunct="1">
              <a:defRPr/>
            </a:pPr>
            <a:endParaRPr lang="en-US" smtClean="0"/>
          </a:p>
          <a:p>
            <a:pPr eaLnBrk="1" hangingPunct="1">
              <a:defRPr/>
            </a:pPr>
            <a:r>
              <a:rPr lang="en-US" smtClean="0"/>
              <a:t>75 HOURS ARE AQUIRED DURING CLASS</a:t>
            </a:r>
          </a:p>
          <a:p>
            <a:pPr eaLnBrk="1" hangingPunct="1">
              <a:defRPr/>
            </a:pPr>
            <a:r>
              <a:rPr lang="en-US" smtClean="0"/>
              <a:t>35 HOURS MUST COME FROM OUTSIDE CLASS ACTIVITIES.</a:t>
            </a:r>
          </a:p>
        </p:txBody>
      </p:sp>
    </p:spTree>
  </p:cSld>
  <p:clrMapOvr>
    <a:masterClrMapping/>
  </p:clrMapOvr>
  <p:transition spd="slow">
    <p:comb dir="vert"/>
    <p:sndAc>
      <p:stSnd>
        <p:snd r:embed="rId2" name="bomb.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grpId="0" nodeType="withEffect">
                                  <p:stCondLst>
                                    <p:cond delay="0"/>
                                  </p:stCondLst>
                                  <p:childTnLst>
                                    <p:set>
                                      <p:cBhvr rctx="PPT">
                                        <p:cTn id="6" dur="indefinite"/>
                                        <p:tgtEl>
                                          <p:spTgt spid="3075">
                                            <p:txEl>
                                              <p:pRg st="0" end="0"/>
                                            </p:txEl>
                                          </p:spTgt>
                                        </p:tgtEl>
                                        <p:attrNameLst>
                                          <p:attrName>style.opacity</p:attrName>
                                        </p:attrNameLst>
                                      </p:cBhvr>
                                      <p:to>
                                        <p:strVal val="0.25"/>
                                      </p:to>
                                    </p:set>
                                    <p:animEffect filter="image" prLst="opacity: 0.25">
                                      <p:cBhvr rctx="IE">
                                        <p:cTn id="7" dur="indefinite"/>
                                        <p:tgtEl>
                                          <p:spTgt spid="3075">
                                            <p:txEl>
                                              <p:pRg st="0" end="0"/>
                                            </p:txEl>
                                          </p:spTgt>
                                        </p:tgtEl>
                                      </p:cBhvr>
                                    </p:animEffect>
                                  </p:childTnLst>
                                </p:cTn>
                              </p:par>
                              <p:par>
                                <p:cTn id="8" presetID="9" presetClass="emph" presetSubtype="0" grpId="0" nodeType="withEffect">
                                  <p:stCondLst>
                                    <p:cond delay="0"/>
                                  </p:stCondLst>
                                  <p:childTnLst>
                                    <p:set>
                                      <p:cBhvr rctx="PPT">
                                        <p:cTn id="9" dur="indefinite"/>
                                        <p:tgtEl>
                                          <p:spTgt spid="3075">
                                            <p:txEl>
                                              <p:pRg st="2" end="2"/>
                                            </p:txEl>
                                          </p:spTgt>
                                        </p:tgtEl>
                                        <p:attrNameLst>
                                          <p:attrName>style.opacity</p:attrName>
                                        </p:attrNameLst>
                                      </p:cBhvr>
                                      <p:to>
                                        <p:strVal val="0.25"/>
                                      </p:to>
                                    </p:set>
                                    <p:animEffect filter="image" prLst="opacity: 0.25">
                                      <p:cBhvr rctx="IE">
                                        <p:cTn id="10" dur="indefinite"/>
                                        <p:tgtEl>
                                          <p:spTgt spid="3075">
                                            <p:txEl>
                                              <p:pRg st="2" end="2"/>
                                            </p:txEl>
                                          </p:spTgt>
                                        </p:tgtEl>
                                      </p:cBhvr>
                                    </p:animEffect>
                                  </p:childTnLst>
                                </p:cTn>
                              </p:par>
                              <p:par>
                                <p:cTn id="11" presetID="9" presetClass="emph" presetSubtype="0" grpId="0" nodeType="withEffect">
                                  <p:stCondLst>
                                    <p:cond delay="0"/>
                                  </p:stCondLst>
                                  <p:childTnLst>
                                    <p:set>
                                      <p:cBhvr rctx="PPT">
                                        <p:cTn id="12" dur="indefinite"/>
                                        <p:tgtEl>
                                          <p:spTgt spid="3075">
                                            <p:txEl>
                                              <p:pRg st="3" end="3"/>
                                            </p:txEl>
                                          </p:spTgt>
                                        </p:tgtEl>
                                        <p:attrNameLst>
                                          <p:attrName>style.opacity</p:attrName>
                                        </p:attrNameLst>
                                      </p:cBhvr>
                                      <p:to>
                                        <p:strVal val="0.25"/>
                                      </p:to>
                                    </p:set>
                                    <p:animEffect filter="image" prLst="opacity: 0.25">
                                      <p:cBhvr rctx="IE">
                                        <p:cTn id="13" dur="indefinite"/>
                                        <p:tgtEl>
                                          <p:spTgt spid="3075">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mph" presetSubtype="0" grpId="1" nodeType="clickEffect">
                                  <p:stCondLst>
                                    <p:cond delay="0"/>
                                  </p:stCondLst>
                                  <p:endCondLst>
                                    <p:cond evt="onNext" delay="0">
                                      <p:tgtEl>
                                        <p:sldTgt/>
                                      </p:tgtEl>
                                    </p:cond>
                                  </p:endCondLst>
                                  <p:childTnLst>
                                    <p:set>
                                      <p:cBhvr rctx="PPT">
                                        <p:cTn id="17" dur="indefinite"/>
                                        <p:tgtEl>
                                          <p:spTgt spid="3075">
                                            <p:txEl>
                                              <p:pRg st="0" end="0"/>
                                            </p:txEl>
                                          </p:spTgt>
                                        </p:tgtEl>
                                        <p:attrNameLst>
                                          <p:attrName>style.opacity</p:attrName>
                                        </p:attrNameLst>
                                      </p:cBhvr>
                                      <p:to>
                                        <p:strVal val="1.0"/>
                                      </p:to>
                                    </p:set>
                                    <p:animEffect filter="image" prLst="opacity: 1.0">
                                      <p:cBhvr rctx="IE">
                                        <p:cTn id="18" dur="indefinite"/>
                                        <p:tgtEl>
                                          <p:spTgt spid="307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mph" presetSubtype="0" grpId="1" nodeType="clickEffect">
                                  <p:stCondLst>
                                    <p:cond delay="0"/>
                                  </p:stCondLst>
                                  <p:endCondLst>
                                    <p:cond evt="onNext" delay="0">
                                      <p:tgtEl>
                                        <p:sldTgt/>
                                      </p:tgtEl>
                                    </p:cond>
                                  </p:endCondLst>
                                  <p:childTnLst>
                                    <p:set>
                                      <p:cBhvr rctx="PPT">
                                        <p:cTn id="22" dur="indefinite"/>
                                        <p:tgtEl>
                                          <p:spTgt spid="3075">
                                            <p:txEl>
                                              <p:pRg st="2" end="2"/>
                                            </p:txEl>
                                          </p:spTgt>
                                        </p:tgtEl>
                                        <p:attrNameLst>
                                          <p:attrName>style.opacity</p:attrName>
                                        </p:attrNameLst>
                                      </p:cBhvr>
                                      <p:to>
                                        <p:strVal val="1.0"/>
                                      </p:to>
                                    </p:set>
                                    <p:animEffect filter="image" prLst="opacity: 1.0">
                                      <p:cBhvr rctx="IE">
                                        <p:cTn id="23" dur="indefinite"/>
                                        <p:tgtEl>
                                          <p:spTgt spid="307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mph" presetSubtype="0" grpId="1" nodeType="clickEffect">
                                  <p:stCondLst>
                                    <p:cond delay="0"/>
                                  </p:stCondLst>
                                  <p:endCondLst>
                                    <p:cond evt="onNext" delay="0">
                                      <p:tgtEl>
                                        <p:sldTgt/>
                                      </p:tgtEl>
                                    </p:cond>
                                  </p:endCondLst>
                                  <p:childTnLst>
                                    <p:set>
                                      <p:cBhvr rctx="PPT">
                                        <p:cTn id="27" dur="indefinite"/>
                                        <p:tgtEl>
                                          <p:spTgt spid="3075">
                                            <p:txEl>
                                              <p:pRg st="3" end="3"/>
                                            </p:txEl>
                                          </p:spTgt>
                                        </p:tgtEl>
                                        <p:attrNameLst>
                                          <p:attrName>style.opacity</p:attrName>
                                        </p:attrNameLst>
                                      </p:cBhvr>
                                      <p:to>
                                        <p:strVal val="1.0"/>
                                      </p:to>
                                    </p:set>
                                    <p:animEffect filter="image" prLst="opacity: 1.0">
                                      <p:cBhvr rctx="IE">
                                        <p:cTn id="28" dur="indefinite"/>
                                        <p:tgtEl>
                                          <p:spTgt spid="30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allAtOnce"/>
      <p:bldP spid="3075" grpId="1"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defRPr/>
            </a:pPr>
            <a:r>
              <a:rPr lang="en-US" smtClean="0"/>
              <a:t>WHY HAVE AN SAE?</a:t>
            </a:r>
          </a:p>
        </p:txBody>
      </p:sp>
      <p:sp>
        <p:nvSpPr>
          <p:cNvPr id="9219" name="Rectangle 3"/>
          <p:cNvSpPr>
            <a:spLocks noGrp="1" noChangeArrowheads="1"/>
          </p:cNvSpPr>
          <p:nvPr>
            <p:ph type="body" idx="1"/>
          </p:nvPr>
        </p:nvSpPr>
        <p:spPr/>
        <p:txBody>
          <a:bodyPr/>
          <a:lstStyle/>
          <a:p>
            <a:pPr eaLnBrk="1" hangingPunct="1">
              <a:lnSpc>
                <a:spcPct val="90000"/>
              </a:lnSpc>
              <a:defRPr/>
            </a:pPr>
            <a:r>
              <a:rPr lang="en-US" smtClean="0"/>
              <a:t>OBTAIN KNOWLEDGE IN ADDITION TO THAT LEARNED IN THE CLASSROOM.</a:t>
            </a:r>
          </a:p>
          <a:p>
            <a:pPr eaLnBrk="1" hangingPunct="1">
              <a:lnSpc>
                <a:spcPct val="90000"/>
              </a:lnSpc>
              <a:defRPr/>
            </a:pPr>
            <a:r>
              <a:rPr lang="en-US" smtClean="0"/>
              <a:t>PROGRESS TOWARD AN OCCUPATION</a:t>
            </a:r>
          </a:p>
          <a:p>
            <a:pPr eaLnBrk="1" hangingPunct="1">
              <a:lnSpc>
                <a:spcPct val="90000"/>
              </a:lnSpc>
              <a:defRPr/>
            </a:pPr>
            <a:r>
              <a:rPr lang="en-US" smtClean="0"/>
              <a:t>RECEIVE AWARDS AND RECOGNITION IN THE FFA</a:t>
            </a:r>
          </a:p>
          <a:p>
            <a:pPr eaLnBrk="1" hangingPunct="1">
              <a:lnSpc>
                <a:spcPct val="90000"/>
              </a:lnSpc>
              <a:defRPr/>
            </a:pPr>
            <a:r>
              <a:rPr lang="en-US" smtClean="0"/>
              <a:t>OPPORTUNITY TO PROGRESS TO AN OCCUPATION</a:t>
            </a:r>
          </a:p>
          <a:p>
            <a:pPr eaLnBrk="1" hangingPunct="1">
              <a:lnSpc>
                <a:spcPct val="90000"/>
              </a:lnSpc>
              <a:defRPr/>
            </a:pPr>
            <a:r>
              <a:rPr lang="en-US" smtClean="0"/>
              <a:t>EARN MONEY!!</a:t>
            </a:r>
          </a:p>
        </p:txBody>
      </p:sp>
    </p:spTree>
  </p:cSld>
  <p:clrMapOvr>
    <a:masterClrMapping/>
  </p:clrMapOvr>
  <p:transition spd="slow">
    <p:push dir="r"/>
    <p:sndAc>
      <p:stSnd>
        <p:snd r:embed="rId2" name="bomb.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barn(inHorizontal)">
                                      <p:cBhvr>
                                        <p:cTn id="7" dur="5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barn(inHorizontal)">
                                      <p:cBhvr>
                                        <p:cTn id="12" dur="500"/>
                                        <p:tgtEl>
                                          <p:spTgt spid="92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barn(inHorizontal)">
                                      <p:cBhvr>
                                        <p:cTn id="17" dur="500"/>
                                        <p:tgtEl>
                                          <p:spTgt spid="92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9219">
                                            <p:txEl>
                                              <p:pRg st="3" end="3"/>
                                            </p:txEl>
                                          </p:spTgt>
                                        </p:tgtEl>
                                        <p:attrNameLst>
                                          <p:attrName>style.visibility</p:attrName>
                                        </p:attrNameLst>
                                      </p:cBhvr>
                                      <p:to>
                                        <p:strVal val="visible"/>
                                      </p:to>
                                    </p:set>
                                    <p:animEffect transition="in" filter="barn(inHorizontal)">
                                      <p:cBhvr>
                                        <p:cTn id="22" dur="500"/>
                                        <p:tgtEl>
                                          <p:spTgt spid="92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9219">
                                            <p:txEl>
                                              <p:pRg st="4" end="4"/>
                                            </p:txEl>
                                          </p:spTgt>
                                        </p:tgtEl>
                                        <p:attrNameLst>
                                          <p:attrName>style.visibility</p:attrName>
                                        </p:attrNameLst>
                                      </p:cBhvr>
                                      <p:to>
                                        <p:strVal val="visible"/>
                                      </p:to>
                                    </p:set>
                                    <p:animEffect transition="in" filter="barn(inHorizontal)">
                                      <p:cBhvr>
                                        <p:cTn id="27" dur="500"/>
                                        <p:tgtEl>
                                          <p:spTgt spid="92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en-US" sz="4000" smtClean="0"/>
              <a:t>HOW TO GET YOUR 35 OUTSIDE CLASS HOURS</a:t>
            </a:r>
          </a:p>
        </p:txBody>
      </p:sp>
      <p:sp>
        <p:nvSpPr>
          <p:cNvPr id="10243" name="Rectangle 3"/>
          <p:cNvSpPr>
            <a:spLocks noGrp="1" noChangeArrowheads="1"/>
          </p:cNvSpPr>
          <p:nvPr>
            <p:ph type="body" idx="1"/>
          </p:nvPr>
        </p:nvSpPr>
        <p:spPr/>
        <p:txBody>
          <a:bodyPr/>
          <a:lstStyle/>
          <a:p>
            <a:pPr eaLnBrk="1" hangingPunct="1">
              <a:defRPr/>
            </a:pPr>
            <a:r>
              <a:rPr lang="en-US" smtClean="0"/>
              <a:t>HAVE AN ANIMAL PROJECT AND RECEIVE 20 POINTS AUTOMATICALLY</a:t>
            </a:r>
          </a:p>
          <a:p>
            <a:pPr eaLnBrk="1" hangingPunct="1">
              <a:defRPr/>
            </a:pPr>
            <a:r>
              <a:rPr lang="en-US" smtClean="0"/>
              <a:t>APPLIED ACTIVITIES – REPORTS ON THE TOPICS FROM THE UNIT OF INSTRUCTIONS FOR THE CLASS</a:t>
            </a:r>
          </a:p>
          <a:p>
            <a:pPr eaLnBrk="1" hangingPunct="1">
              <a:defRPr/>
            </a:pPr>
            <a:r>
              <a:rPr lang="en-US" smtClean="0"/>
              <a:t>PARTICIPATE IN FFA ACTIVITIES</a:t>
            </a:r>
          </a:p>
        </p:txBody>
      </p:sp>
    </p:spTree>
  </p:cSld>
  <p:clrMapOvr>
    <a:masterClrMapping/>
  </p:clrMapOvr>
  <p:transition spd="slow">
    <p:blinds dir="vert"/>
    <p:sndAc>
      <p:stSnd>
        <p:snd r:embed="rId2" name="bomb.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10242"/>
                                        </p:tgtEl>
                                      </p:cBhvr>
                                    </p:animEffect>
                                    <p:animScale>
                                      <p:cBhvr>
                                        <p:cTn id="7" dur="250" autoRev="1" fill="hold"/>
                                        <p:tgtEl>
                                          <p:spTgt spid="10242"/>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33" presetClass="emph" presetSubtype="0" fill="remove" grpId="0" nodeType="clickEffect">
                                  <p:stCondLst>
                                    <p:cond delay="0"/>
                                  </p:stCondLst>
                                  <p:childTnLst>
                                    <p:animClr clrSpc="rgb" dir="cw">
                                      <p:cBhvr override="childStyle">
                                        <p:cTn id="11" dur="1500" accel="50000" autoRev="1" fill="hold" tmFilter="0, 0; .33333, 1; 1, 1">
                                          <p:stCondLst>
                                            <p:cond delay="0"/>
                                          </p:stCondLst>
                                        </p:cTn>
                                        <p:tgtEl>
                                          <p:spTgt spid="10243">
                                            <p:txEl>
                                              <p:pRg st="0" end="0"/>
                                            </p:txEl>
                                          </p:spTgt>
                                        </p:tgtEl>
                                        <p:attrNameLst>
                                          <p:attrName>style.color</p:attrName>
                                        </p:attrNameLst>
                                      </p:cBhvr>
                                      <p:to>
                                        <a:schemeClr val="accent2"/>
                                      </p:to>
                                    </p:animClr>
                                    <p:animClr clrSpc="rgb" dir="cw">
                                      <p:cBhvr>
                                        <p:cTn id="12" dur="1500" accel="50000" autoRev="1" fill="hold" tmFilter="0, 0; .33333, 1; 1, 1">
                                          <p:stCondLst>
                                            <p:cond delay="0"/>
                                          </p:stCondLst>
                                        </p:cTn>
                                        <p:tgtEl>
                                          <p:spTgt spid="10243">
                                            <p:txEl>
                                              <p:pRg st="0" end="0"/>
                                            </p:txEl>
                                          </p:spTgt>
                                        </p:tgtEl>
                                        <p:attrNameLst>
                                          <p:attrName>fillcolor</p:attrName>
                                        </p:attrNameLst>
                                      </p:cBhvr>
                                      <p:to>
                                        <a:schemeClr val="accent2"/>
                                      </p:to>
                                    </p:animClr>
                                    <p:set>
                                      <p:cBhvr>
                                        <p:cTn id="13" dur="3000" fill="hold"/>
                                        <p:tgtEl>
                                          <p:spTgt spid="10243">
                                            <p:txEl>
                                              <p:pRg st="0" end="0"/>
                                            </p:txEl>
                                          </p:spTgt>
                                        </p:tgtEl>
                                        <p:attrNameLst>
                                          <p:attrName>fill.type</p:attrName>
                                        </p:attrNameLst>
                                      </p:cBhvr>
                                      <p:to>
                                        <p:strVal val="solid"/>
                                      </p:to>
                                    </p:set>
                                    <p:set>
                                      <p:cBhvr>
                                        <p:cTn id="14" dur="3000" fill="hold"/>
                                        <p:tgtEl>
                                          <p:spTgt spid="10243">
                                            <p:txEl>
                                              <p:pRg st="0" end="0"/>
                                            </p:txEl>
                                          </p:spTgt>
                                        </p:tgtEl>
                                        <p:attrNameLst>
                                          <p:attrName>fill.on</p:attrName>
                                        </p:attrNameLst>
                                      </p:cBhvr>
                                      <p:to>
                                        <p:strVal val="true"/>
                                      </p:to>
                                    </p:set>
                                    <p:animScale>
                                      <p:cBhvr>
                                        <p:cTn id="15" dur="1500" accel="50000" autoRev="1" fill="hold" tmFilter="0, 0; .33333, 1; 1, 1">
                                          <p:stCondLst>
                                            <p:cond delay="0"/>
                                          </p:stCondLst>
                                        </p:cTn>
                                        <p:tgtEl>
                                          <p:spTgt spid="10243">
                                            <p:txEl>
                                              <p:pRg st="0" end="0"/>
                                            </p:txEl>
                                          </p:spTgt>
                                        </p:tgtEl>
                                      </p:cBhvr>
                                      <p:from x="100000" y="100000"/>
                                      <p:to x="100000" y="140000"/>
                                    </p:animScale>
                                  </p:childTnLst>
                                </p:cTn>
                              </p:par>
                            </p:childTnLst>
                          </p:cTn>
                        </p:par>
                      </p:childTnLst>
                    </p:cTn>
                  </p:par>
                  <p:par>
                    <p:cTn id="16" fill="hold">
                      <p:stCondLst>
                        <p:cond delay="indefinite"/>
                      </p:stCondLst>
                      <p:childTnLst>
                        <p:par>
                          <p:cTn id="17" fill="hold">
                            <p:stCondLst>
                              <p:cond delay="0"/>
                            </p:stCondLst>
                            <p:childTnLst>
                              <p:par>
                                <p:cTn id="18" presetID="33" presetClass="emph" presetSubtype="0" fill="remove" grpId="0" nodeType="clickEffect">
                                  <p:stCondLst>
                                    <p:cond delay="0"/>
                                  </p:stCondLst>
                                  <p:childTnLst>
                                    <p:animClr clrSpc="rgb" dir="cw">
                                      <p:cBhvr override="childStyle">
                                        <p:cTn id="19" dur="1500" accel="50000" autoRev="1" fill="hold" tmFilter="0, 0; .33333, 1; 1, 1">
                                          <p:stCondLst>
                                            <p:cond delay="0"/>
                                          </p:stCondLst>
                                        </p:cTn>
                                        <p:tgtEl>
                                          <p:spTgt spid="10243">
                                            <p:txEl>
                                              <p:pRg st="1" end="1"/>
                                            </p:txEl>
                                          </p:spTgt>
                                        </p:tgtEl>
                                        <p:attrNameLst>
                                          <p:attrName>style.color</p:attrName>
                                        </p:attrNameLst>
                                      </p:cBhvr>
                                      <p:to>
                                        <a:schemeClr val="accent2"/>
                                      </p:to>
                                    </p:animClr>
                                    <p:animClr clrSpc="rgb" dir="cw">
                                      <p:cBhvr>
                                        <p:cTn id="20" dur="1500" accel="50000" autoRev="1" fill="hold" tmFilter="0, 0; .33333, 1; 1, 1">
                                          <p:stCondLst>
                                            <p:cond delay="0"/>
                                          </p:stCondLst>
                                        </p:cTn>
                                        <p:tgtEl>
                                          <p:spTgt spid="10243">
                                            <p:txEl>
                                              <p:pRg st="1" end="1"/>
                                            </p:txEl>
                                          </p:spTgt>
                                        </p:tgtEl>
                                        <p:attrNameLst>
                                          <p:attrName>fillcolor</p:attrName>
                                        </p:attrNameLst>
                                      </p:cBhvr>
                                      <p:to>
                                        <a:schemeClr val="accent2"/>
                                      </p:to>
                                    </p:animClr>
                                    <p:set>
                                      <p:cBhvr>
                                        <p:cTn id="21" dur="3000" fill="hold"/>
                                        <p:tgtEl>
                                          <p:spTgt spid="10243">
                                            <p:txEl>
                                              <p:pRg st="1" end="1"/>
                                            </p:txEl>
                                          </p:spTgt>
                                        </p:tgtEl>
                                        <p:attrNameLst>
                                          <p:attrName>fill.type</p:attrName>
                                        </p:attrNameLst>
                                      </p:cBhvr>
                                      <p:to>
                                        <p:strVal val="solid"/>
                                      </p:to>
                                    </p:set>
                                    <p:set>
                                      <p:cBhvr>
                                        <p:cTn id="22" dur="3000" fill="hold"/>
                                        <p:tgtEl>
                                          <p:spTgt spid="10243">
                                            <p:txEl>
                                              <p:pRg st="1" end="1"/>
                                            </p:txEl>
                                          </p:spTgt>
                                        </p:tgtEl>
                                        <p:attrNameLst>
                                          <p:attrName>fill.on</p:attrName>
                                        </p:attrNameLst>
                                      </p:cBhvr>
                                      <p:to>
                                        <p:strVal val="true"/>
                                      </p:to>
                                    </p:set>
                                    <p:animScale>
                                      <p:cBhvr>
                                        <p:cTn id="23" dur="1500" accel="50000" autoRev="1" fill="hold" tmFilter="0, 0; .33333, 1; 1, 1">
                                          <p:stCondLst>
                                            <p:cond delay="0"/>
                                          </p:stCondLst>
                                        </p:cTn>
                                        <p:tgtEl>
                                          <p:spTgt spid="10243">
                                            <p:txEl>
                                              <p:pRg st="1" end="1"/>
                                            </p:txEl>
                                          </p:spTgt>
                                        </p:tgtEl>
                                      </p:cBhvr>
                                      <p:from x="100000" y="100000"/>
                                      <p:to x="100000" y="140000"/>
                                    </p:animScale>
                                  </p:childTnLst>
                                </p:cTn>
                              </p:par>
                            </p:childTnLst>
                          </p:cTn>
                        </p:par>
                      </p:childTnLst>
                    </p:cTn>
                  </p:par>
                  <p:par>
                    <p:cTn id="24" fill="hold">
                      <p:stCondLst>
                        <p:cond delay="indefinite"/>
                      </p:stCondLst>
                      <p:childTnLst>
                        <p:par>
                          <p:cTn id="25" fill="hold">
                            <p:stCondLst>
                              <p:cond delay="0"/>
                            </p:stCondLst>
                            <p:childTnLst>
                              <p:par>
                                <p:cTn id="26" presetID="33" presetClass="emph" presetSubtype="0" fill="remove" grpId="0" nodeType="clickEffect">
                                  <p:stCondLst>
                                    <p:cond delay="0"/>
                                  </p:stCondLst>
                                  <p:childTnLst>
                                    <p:animClr clrSpc="rgb" dir="cw">
                                      <p:cBhvr override="childStyle">
                                        <p:cTn id="27" dur="1500" accel="50000" autoRev="1" fill="hold" tmFilter="0, 0; .33333, 1; 1, 1">
                                          <p:stCondLst>
                                            <p:cond delay="0"/>
                                          </p:stCondLst>
                                        </p:cTn>
                                        <p:tgtEl>
                                          <p:spTgt spid="10243">
                                            <p:txEl>
                                              <p:pRg st="2" end="2"/>
                                            </p:txEl>
                                          </p:spTgt>
                                        </p:tgtEl>
                                        <p:attrNameLst>
                                          <p:attrName>style.color</p:attrName>
                                        </p:attrNameLst>
                                      </p:cBhvr>
                                      <p:to>
                                        <a:schemeClr val="accent2"/>
                                      </p:to>
                                    </p:animClr>
                                    <p:animClr clrSpc="rgb" dir="cw">
                                      <p:cBhvr>
                                        <p:cTn id="28" dur="1500" accel="50000" autoRev="1" fill="hold" tmFilter="0, 0; .33333, 1; 1, 1">
                                          <p:stCondLst>
                                            <p:cond delay="0"/>
                                          </p:stCondLst>
                                        </p:cTn>
                                        <p:tgtEl>
                                          <p:spTgt spid="10243">
                                            <p:txEl>
                                              <p:pRg st="2" end="2"/>
                                            </p:txEl>
                                          </p:spTgt>
                                        </p:tgtEl>
                                        <p:attrNameLst>
                                          <p:attrName>fillcolor</p:attrName>
                                        </p:attrNameLst>
                                      </p:cBhvr>
                                      <p:to>
                                        <a:schemeClr val="accent2"/>
                                      </p:to>
                                    </p:animClr>
                                    <p:set>
                                      <p:cBhvr>
                                        <p:cTn id="29" dur="3000" fill="hold"/>
                                        <p:tgtEl>
                                          <p:spTgt spid="10243">
                                            <p:txEl>
                                              <p:pRg st="2" end="2"/>
                                            </p:txEl>
                                          </p:spTgt>
                                        </p:tgtEl>
                                        <p:attrNameLst>
                                          <p:attrName>fill.type</p:attrName>
                                        </p:attrNameLst>
                                      </p:cBhvr>
                                      <p:to>
                                        <p:strVal val="solid"/>
                                      </p:to>
                                    </p:set>
                                    <p:set>
                                      <p:cBhvr>
                                        <p:cTn id="30" dur="3000" fill="hold"/>
                                        <p:tgtEl>
                                          <p:spTgt spid="10243">
                                            <p:txEl>
                                              <p:pRg st="2" end="2"/>
                                            </p:txEl>
                                          </p:spTgt>
                                        </p:tgtEl>
                                        <p:attrNameLst>
                                          <p:attrName>fill.on</p:attrName>
                                        </p:attrNameLst>
                                      </p:cBhvr>
                                      <p:to>
                                        <p:strVal val="true"/>
                                      </p:to>
                                    </p:set>
                                    <p:animScale>
                                      <p:cBhvr>
                                        <p:cTn id="31" dur="1500" accel="50000" autoRev="1" fill="hold" tmFilter="0, 0; .33333, 1; 1, 1">
                                          <p:stCondLst>
                                            <p:cond delay="0"/>
                                          </p:stCondLst>
                                        </p:cTn>
                                        <p:tgtEl>
                                          <p:spTgt spid="10243">
                                            <p:txEl>
                                              <p:pRg st="2" end="2"/>
                                            </p:txEl>
                                          </p:spTgt>
                                        </p:tgtEl>
                                      </p:cBhvr>
                                      <p:from x="100000" y="100000"/>
                                      <p:to x="100000" y="140000"/>
                                    </p:animScale>
                                  </p:childTnLst>
                                </p:cTn>
                              </p:par>
                            </p:childTnLst>
                          </p:cTn>
                        </p:par>
                      </p:childTnLst>
                    </p:cTn>
                  </p:par>
                  <p:par>
                    <p:cTn id="32" fill="hold">
                      <p:stCondLst>
                        <p:cond delay="indefinite"/>
                      </p:stCondLst>
                      <p:childTnLst>
                        <p:par>
                          <p:cTn id="33" fill="hold">
                            <p:stCondLst>
                              <p:cond delay="0"/>
                            </p:stCondLst>
                            <p:childTnLst>
                              <p:par>
                                <p:cTn id="34" presetID="16" presetClass="entr" presetSubtype="26" fill="hold" grpId="1" nodeType="clickEffect">
                                  <p:stCondLst>
                                    <p:cond delay="0"/>
                                  </p:stCondLst>
                                  <p:childTnLst>
                                    <p:set>
                                      <p:cBhvr>
                                        <p:cTn id="35" dur="1" fill="hold">
                                          <p:stCondLst>
                                            <p:cond delay="0"/>
                                          </p:stCondLst>
                                        </p:cTn>
                                        <p:tgtEl>
                                          <p:spTgt spid="10242"/>
                                        </p:tgtEl>
                                        <p:attrNameLst>
                                          <p:attrName>style.visibility</p:attrName>
                                        </p:attrNameLst>
                                      </p:cBhvr>
                                      <p:to>
                                        <p:strVal val="visible"/>
                                      </p:to>
                                    </p:set>
                                    <p:animEffect transition="in" filter="barn(inHorizontal)">
                                      <p:cBhvr>
                                        <p:cTn id="36" dur="2000"/>
                                        <p:tgtEl>
                                          <p:spTgt spid="10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2" grpId="1"/>
      <p:bldP spid="10243"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r>
              <a:rPr lang="en-US" smtClean="0"/>
              <a:t>POINTS FOR ACTIVITIES</a:t>
            </a:r>
          </a:p>
        </p:txBody>
      </p:sp>
      <p:sp>
        <p:nvSpPr>
          <p:cNvPr id="11267" name="Rectangle 3"/>
          <p:cNvSpPr>
            <a:spLocks noGrp="1" noChangeArrowheads="1"/>
          </p:cNvSpPr>
          <p:nvPr>
            <p:ph type="body" idx="1"/>
          </p:nvPr>
        </p:nvSpPr>
        <p:spPr/>
        <p:txBody>
          <a:bodyPr/>
          <a:lstStyle/>
          <a:p>
            <a:pPr eaLnBrk="1" hangingPunct="1">
              <a:lnSpc>
                <a:spcPct val="90000"/>
              </a:lnSpc>
              <a:defRPr/>
            </a:pPr>
            <a:r>
              <a:rPr lang="en-US" smtClean="0"/>
              <a:t>1 POINT PER ACTIVITY – IF YOU BUILT A 5 STRAND BARBED WIRE FENCE ON SATURDAY, BREAK IT DOWN INTO SEVERAL ACTIVITIES SUCH AS DRIVING THE POSTS, FASTENING AND TIGHTENING THE WIRE, ETC.  IF YOU WORK WITH YOUR ANIMAL BREAK IT DOWN TO WALKING, WEIGHING, GROOMING, WORMING, ETC.  </a:t>
            </a:r>
          </a:p>
        </p:txBody>
      </p:sp>
    </p:spTree>
  </p:cSld>
  <p:clrMapOvr>
    <a:masterClrMapping/>
  </p:clrMapOvr>
  <p:transition spd="slow">
    <p:cover dir="rd"/>
    <p:sndAc>
      <p:stSnd>
        <p:snd r:embed="rId2" name="bomb.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barn(inHorizontal)">
                                      <p:cBhvr>
                                        <p:cTn id="7" dur="2000"/>
                                        <p:tgtEl>
                                          <p:spTgt spid="112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en-US" smtClean="0"/>
              <a:t>POINTS FOR FFA ACTIVITIES</a:t>
            </a:r>
          </a:p>
        </p:txBody>
      </p:sp>
      <p:sp>
        <p:nvSpPr>
          <p:cNvPr id="12291" name="Rectangle 3"/>
          <p:cNvSpPr>
            <a:spLocks noGrp="1" noChangeArrowheads="1"/>
          </p:cNvSpPr>
          <p:nvPr>
            <p:ph type="body" idx="1"/>
          </p:nvPr>
        </p:nvSpPr>
        <p:spPr>
          <a:xfrm>
            <a:off x="0" y="1905000"/>
            <a:ext cx="9144000" cy="4724400"/>
          </a:xfrm>
        </p:spPr>
        <p:txBody>
          <a:bodyPr/>
          <a:lstStyle/>
          <a:p>
            <a:pPr eaLnBrk="1" hangingPunct="1">
              <a:buFontTx/>
              <a:buNone/>
              <a:defRPr/>
            </a:pPr>
            <a:r>
              <a:rPr lang="en-US" smtClean="0"/>
              <a:t>ATTENDING DISTRICT CONVENTION:</a:t>
            </a:r>
          </a:p>
          <a:p>
            <a:pPr eaLnBrk="1" hangingPunct="1">
              <a:buFontTx/>
              <a:buNone/>
              <a:defRPr/>
            </a:pPr>
            <a:r>
              <a:rPr lang="en-US" smtClean="0"/>
              <a:t>  3 HOUR MAX</a:t>
            </a:r>
          </a:p>
          <a:p>
            <a:pPr eaLnBrk="1" hangingPunct="1">
              <a:buFontTx/>
              <a:buNone/>
              <a:defRPr/>
            </a:pPr>
            <a:r>
              <a:rPr lang="en-US" smtClean="0"/>
              <a:t>ATTENDING AREA CONVENTION:</a:t>
            </a:r>
          </a:p>
          <a:p>
            <a:pPr eaLnBrk="1" hangingPunct="1">
              <a:buFontTx/>
              <a:buNone/>
              <a:defRPr/>
            </a:pPr>
            <a:r>
              <a:rPr lang="en-US" smtClean="0"/>
              <a:t>  6 HOUR MAX</a:t>
            </a:r>
          </a:p>
          <a:p>
            <a:pPr eaLnBrk="1" hangingPunct="1">
              <a:buFontTx/>
              <a:buNone/>
              <a:defRPr/>
            </a:pPr>
            <a:r>
              <a:rPr lang="en-US" smtClean="0"/>
              <a:t>ATTENDING STATE FFA CONVENTION:</a:t>
            </a:r>
          </a:p>
          <a:p>
            <a:pPr eaLnBrk="1" hangingPunct="1">
              <a:buFontTx/>
              <a:buNone/>
              <a:defRPr/>
            </a:pPr>
            <a:r>
              <a:rPr lang="en-US" smtClean="0"/>
              <a:t>  20 HOUR MAX</a:t>
            </a:r>
          </a:p>
          <a:p>
            <a:pPr eaLnBrk="1" hangingPunct="1">
              <a:buFontTx/>
              <a:buNone/>
              <a:defRPr/>
            </a:pPr>
            <a:r>
              <a:rPr lang="en-US" smtClean="0"/>
              <a:t>LEADERSHIP CAMPS:</a:t>
            </a:r>
          </a:p>
          <a:p>
            <a:pPr eaLnBrk="1" hangingPunct="1">
              <a:buFontTx/>
              <a:buNone/>
              <a:defRPr/>
            </a:pPr>
            <a:r>
              <a:rPr lang="en-US" smtClean="0"/>
              <a:t>  10/ CAMP WITH 20 HOUR MAX</a:t>
            </a:r>
          </a:p>
        </p:txBody>
      </p:sp>
    </p:spTree>
  </p:cSld>
  <p:clrMapOvr>
    <a:masterClrMapping/>
  </p:clrMapOvr>
  <p:transition spd="slow">
    <p:zoom dir="in"/>
    <p:sndAc>
      <p:stSnd>
        <p:snd r:embed="rId2" name="bomb.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barn(inHorizontal)">
                                      <p:cBhvr>
                                        <p:cTn id="7" dur="500"/>
                                        <p:tgtEl>
                                          <p:spTgt spid="12290"/>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12291">
                                            <p:txEl>
                                              <p:pRg st="0" end="0"/>
                                            </p:txEl>
                                          </p:spTgt>
                                        </p:tgtEl>
                                        <p:attrNameLst>
                                          <p:attrName>style.visibility</p:attrName>
                                        </p:attrNameLst>
                                      </p:cBhvr>
                                      <p:to>
                                        <p:strVal val="visible"/>
                                      </p:to>
                                    </p:set>
                                    <p:animEffect transition="in" filter="wedge">
                                      <p:cBhvr>
                                        <p:cTn id="12" dur="2000"/>
                                        <p:tgtEl>
                                          <p:spTgt spid="1229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12291">
                                            <p:txEl>
                                              <p:pRg st="1" end="1"/>
                                            </p:txEl>
                                          </p:spTgt>
                                        </p:tgtEl>
                                        <p:attrNameLst>
                                          <p:attrName>style.visibility</p:attrName>
                                        </p:attrNameLst>
                                      </p:cBhvr>
                                      <p:to>
                                        <p:strVal val="visible"/>
                                      </p:to>
                                    </p:set>
                                    <p:animEffect transition="in" filter="wedge">
                                      <p:cBhvr>
                                        <p:cTn id="17" dur="2000"/>
                                        <p:tgtEl>
                                          <p:spTgt spid="1229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12291">
                                            <p:txEl>
                                              <p:pRg st="2" end="2"/>
                                            </p:txEl>
                                          </p:spTgt>
                                        </p:tgtEl>
                                        <p:attrNameLst>
                                          <p:attrName>style.visibility</p:attrName>
                                        </p:attrNameLst>
                                      </p:cBhvr>
                                      <p:to>
                                        <p:strVal val="visible"/>
                                      </p:to>
                                    </p:set>
                                    <p:animEffect transition="in" filter="wedge">
                                      <p:cBhvr>
                                        <p:cTn id="22" dur="2000"/>
                                        <p:tgtEl>
                                          <p:spTgt spid="1229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grpId="0" nodeType="clickEffect">
                                  <p:stCondLst>
                                    <p:cond delay="0"/>
                                  </p:stCondLst>
                                  <p:childTnLst>
                                    <p:set>
                                      <p:cBhvr>
                                        <p:cTn id="26" dur="1" fill="hold">
                                          <p:stCondLst>
                                            <p:cond delay="0"/>
                                          </p:stCondLst>
                                        </p:cTn>
                                        <p:tgtEl>
                                          <p:spTgt spid="12291">
                                            <p:txEl>
                                              <p:pRg st="3" end="3"/>
                                            </p:txEl>
                                          </p:spTgt>
                                        </p:tgtEl>
                                        <p:attrNameLst>
                                          <p:attrName>style.visibility</p:attrName>
                                        </p:attrNameLst>
                                      </p:cBhvr>
                                      <p:to>
                                        <p:strVal val="visible"/>
                                      </p:to>
                                    </p:set>
                                    <p:animEffect transition="in" filter="wedge">
                                      <p:cBhvr>
                                        <p:cTn id="27" dur="2000"/>
                                        <p:tgtEl>
                                          <p:spTgt spid="1229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0" presetClass="entr" presetSubtype="0" fill="hold" grpId="0" nodeType="clickEffect">
                                  <p:stCondLst>
                                    <p:cond delay="0"/>
                                  </p:stCondLst>
                                  <p:childTnLst>
                                    <p:set>
                                      <p:cBhvr>
                                        <p:cTn id="31" dur="1" fill="hold">
                                          <p:stCondLst>
                                            <p:cond delay="0"/>
                                          </p:stCondLst>
                                        </p:cTn>
                                        <p:tgtEl>
                                          <p:spTgt spid="12291">
                                            <p:txEl>
                                              <p:pRg st="4" end="4"/>
                                            </p:txEl>
                                          </p:spTgt>
                                        </p:tgtEl>
                                        <p:attrNameLst>
                                          <p:attrName>style.visibility</p:attrName>
                                        </p:attrNameLst>
                                      </p:cBhvr>
                                      <p:to>
                                        <p:strVal val="visible"/>
                                      </p:to>
                                    </p:set>
                                    <p:animEffect transition="in" filter="wedge">
                                      <p:cBhvr>
                                        <p:cTn id="32" dur="2000"/>
                                        <p:tgtEl>
                                          <p:spTgt spid="12291">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0" presetClass="entr" presetSubtype="0" fill="hold" grpId="0" nodeType="clickEffect">
                                  <p:stCondLst>
                                    <p:cond delay="0"/>
                                  </p:stCondLst>
                                  <p:childTnLst>
                                    <p:set>
                                      <p:cBhvr>
                                        <p:cTn id="36" dur="1" fill="hold">
                                          <p:stCondLst>
                                            <p:cond delay="0"/>
                                          </p:stCondLst>
                                        </p:cTn>
                                        <p:tgtEl>
                                          <p:spTgt spid="12291">
                                            <p:txEl>
                                              <p:pRg st="5" end="5"/>
                                            </p:txEl>
                                          </p:spTgt>
                                        </p:tgtEl>
                                        <p:attrNameLst>
                                          <p:attrName>style.visibility</p:attrName>
                                        </p:attrNameLst>
                                      </p:cBhvr>
                                      <p:to>
                                        <p:strVal val="visible"/>
                                      </p:to>
                                    </p:set>
                                    <p:animEffect transition="in" filter="wedge">
                                      <p:cBhvr>
                                        <p:cTn id="37" dur="2000"/>
                                        <p:tgtEl>
                                          <p:spTgt spid="12291">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0" presetClass="entr" presetSubtype="0" fill="hold" grpId="0" nodeType="clickEffect">
                                  <p:stCondLst>
                                    <p:cond delay="0"/>
                                  </p:stCondLst>
                                  <p:childTnLst>
                                    <p:set>
                                      <p:cBhvr>
                                        <p:cTn id="41" dur="1" fill="hold">
                                          <p:stCondLst>
                                            <p:cond delay="0"/>
                                          </p:stCondLst>
                                        </p:cTn>
                                        <p:tgtEl>
                                          <p:spTgt spid="12291">
                                            <p:txEl>
                                              <p:pRg st="6" end="6"/>
                                            </p:txEl>
                                          </p:spTgt>
                                        </p:tgtEl>
                                        <p:attrNameLst>
                                          <p:attrName>style.visibility</p:attrName>
                                        </p:attrNameLst>
                                      </p:cBhvr>
                                      <p:to>
                                        <p:strVal val="visible"/>
                                      </p:to>
                                    </p:set>
                                    <p:animEffect transition="in" filter="wedge">
                                      <p:cBhvr>
                                        <p:cTn id="42" dur="2000"/>
                                        <p:tgtEl>
                                          <p:spTgt spid="12291">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0" presetClass="entr" presetSubtype="0" fill="hold" grpId="0" nodeType="clickEffect">
                                  <p:stCondLst>
                                    <p:cond delay="0"/>
                                  </p:stCondLst>
                                  <p:childTnLst>
                                    <p:set>
                                      <p:cBhvr>
                                        <p:cTn id="46" dur="1" fill="hold">
                                          <p:stCondLst>
                                            <p:cond delay="0"/>
                                          </p:stCondLst>
                                        </p:cTn>
                                        <p:tgtEl>
                                          <p:spTgt spid="12291">
                                            <p:txEl>
                                              <p:pRg st="7" end="7"/>
                                            </p:txEl>
                                          </p:spTgt>
                                        </p:tgtEl>
                                        <p:attrNameLst>
                                          <p:attrName>style.visibility</p:attrName>
                                        </p:attrNameLst>
                                      </p:cBhvr>
                                      <p:to>
                                        <p:strVal val="visible"/>
                                      </p:to>
                                    </p:set>
                                    <p:animEffect transition="in" filter="wedge">
                                      <p:cBhvr>
                                        <p:cTn id="47" dur="2000"/>
                                        <p:tgtEl>
                                          <p:spTgt spid="1229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en-US" smtClean="0"/>
              <a:t>FFA POINTS CONTINUED</a:t>
            </a:r>
          </a:p>
        </p:txBody>
      </p:sp>
      <p:sp>
        <p:nvSpPr>
          <p:cNvPr id="13315" name="Rectangle 3"/>
          <p:cNvSpPr>
            <a:spLocks noGrp="1" noChangeArrowheads="1"/>
          </p:cNvSpPr>
          <p:nvPr>
            <p:ph type="body" idx="1"/>
          </p:nvPr>
        </p:nvSpPr>
        <p:spPr/>
        <p:txBody>
          <a:bodyPr/>
          <a:lstStyle/>
          <a:p>
            <a:pPr eaLnBrk="1" hangingPunct="1">
              <a:defRPr/>
            </a:pPr>
            <a:r>
              <a:rPr lang="en-US" smtClean="0"/>
              <a:t>TRAINING FOR CONTESTS:                       20 POINTS MAXIMUM</a:t>
            </a:r>
          </a:p>
          <a:p>
            <a:pPr eaLnBrk="1" hangingPunct="1">
              <a:defRPr/>
            </a:pPr>
            <a:r>
              <a:rPr lang="en-US" smtClean="0"/>
              <a:t>COMPETING IN CONTEST                         4 HOURS PER CONTEST – 20 HRS. MAX</a:t>
            </a:r>
          </a:p>
          <a:p>
            <a:pPr eaLnBrk="1" hangingPunct="1">
              <a:defRPr/>
            </a:pPr>
            <a:r>
              <a:rPr lang="en-US" smtClean="0"/>
              <a:t>LIVESTOCK SHOWS:  4 HOURS/SHOW WITH20 HOURS MAX</a:t>
            </a:r>
          </a:p>
          <a:p>
            <a:pPr eaLnBrk="1" hangingPunct="1">
              <a:buFontTx/>
              <a:buNone/>
              <a:defRPr/>
            </a:pPr>
            <a:endParaRPr lang="en-US" smtClean="0"/>
          </a:p>
        </p:txBody>
      </p:sp>
    </p:spTree>
  </p:cSld>
  <p:clrMapOvr>
    <a:masterClrMapping/>
  </p:clrMapOvr>
  <p:transition spd="slow">
    <p:plus/>
    <p:sndAc>
      <p:stSnd>
        <p:snd r:embed="rId2" name="bomb.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wheel(4)">
                                      <p:cBhvr>
                                        <p:cTn id="7" dur="2000"/>
                                        <p:tgtEl>
                                          <p:spTgt spid="1331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3315">
                                            <p:txEl>
                                              <p:pRg st="0" end="0"/>
                                            </p:txEl>
                                          </p:spTgt>
                                        </p:tgtEl>
                                        <p:attrNameLst>
                                          <p:attrName>style.visibility</p:attrName>
                                        </p:attrNameLst>
                                      </p:cBhvr>
                                      <p:to>
                                        <p:strVal val="visible"/>
                                      </p:to>
                                    </p:set>
                                    <p:animEffect transition="in" filter="diamond(in)">
                                      <p:cBhvr>
                                        <p:cTn id="12" dur="2000"/>
                                        <p:tgtEl>
                                          <p:spTgt spid="1331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3315">
                                            <p:txEl>
                                              <p:pRg st="1" end="1"/>
                                            </p:txEl>
                                          </p:spTgt>
                                        </p:tgtEl>
                                        <p:attrNameLst>
                                          <p:attrName>style.visibility</p:attrName>
                                        </p:attrNameLst>
                                      </p:cBhvr>
                                      <p:to>
                                        <p:strVal val="visible"/>
                                      </p:to>
                                    </p:set>
                                    <p:animEffect transition="in" filter="diamond(in)">
                                      <p:cBhvr>
                                        <p:cTn id="17" dur="2000"/>
                                        <p:tgtEl>
                                          <p:spTgt spid="1331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13315">
                                            <p:txEl>
                                              <p:pRg st="2" end="2"/>
                                            </p:txEl>
                                          </p:spTgt>
                                        </p:tgtEl>
                                        <p:attrNameLst>
                                          <p:attrName>style.visibility</p:attrName>
                                        </p:attrNameLst>
                                      </p:cBhvr>
                                      <p:to>
                                        <p:strVal val="visible"/>
                                      </p:to>
                                    </p:set>
                                    <p:animEffect transition="in" filter="diamond(in)">
                                      <p:cBhvr>
                                        <p:cTn id="22" dur="2000"/>
                                        <p:tgtEl>
                                          <p:spTgt spid="133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en-US" smtClean="0"/>
              <a:t>ADDITIONAL FFA POINTS</a:t>
            </a:r>
          </a:p>
        </p:txBody>
      </p:sp>
      <p:sp>
        <p:nvSpPr>
          <p:cNvPr id="14339" name="Rectangle 3"/>
          <p:cNvSpPr>
            <a:spLocks noGrp="1" noChangeArrowheads="1"/>
          </p:cNvSpPr>
          <p:nvPr>
            <p:ph type="body" idx="1"/>
          </p:nvPr>
        </p:nvSpPr>
        <p:spPr/>
        <p:txBody>
          <a:bodyPr/>
          <a:lstStyle/>
          <a:p>
            <a:pPr eaLnBrk="1" hangingPunct="1">
              <a:lnSpc>
                <a:spcPct val="90000"/>
              </a:lnSpc>
              <a:defRPr/>
            </a:pPr>
            <a:r>
              <a:rPr lang="en-US" sz="2800" smtClean="0"/>
              <a:t>ONE HOUR MAY BE ADDED FOR EACH SPECIFIC ACTIVITY BEYOND JUST ATTENDING THE EVENT.  FOR EXAMPLE:  IF A STUDENT ATTENDS THE AREA CONVENTION, THAT IS WORTH 6 POINTS.  IF THE STUDENT IS A VOTING DELEGATE, ADD ANOTHER POINT.  IF THE STUDENT INTERVIEWS FOR A SCHOLARSHIP, ADD ANOTHER POINT.</a:t>
            </a:r>
          </a:p>
          <a:p>
            <a:pPr eaLnBrk="1" hangingPunct="1">
              <a:lnSpc>
                <a:spcPct val="90000"/>
              </a:lnSpc>
              <a:defRPr/>
            </a:pPr>
            <a:r>
              <a:rPr lang="en-US" sz="2800" smtClean="0"/>
              <a:t>THESE TWO ADDITIONAL ACTIVITIES ARE WRITTEN AS SEPARATE ENTRIES.</a:t>
            </a:r>
          </a:p>
        </p:txBody>
      </p:sp>
    </p:spTree>
  </p:cSld>
  <p:clrMapOvr>
    <a:masterClrMapping/>
  </p:clrMapOvr>
  <p:transition spd="slow">
    <p:comb/>
    <p:sndAc>
      <p:stSnd>
        <p:snd r:embed="rId2" name="bomb.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box(in)">
                                      <p:cBhvr>
                                        <p:cTn id="7" dur="1000"/>
                                        <p:tgtEl>
                                          <p:spTgt spid="1433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4339">
                                            <p:txEl>
                                              <p:pRg st="0" end="0"/>
                                            </p:txEl>
                                          </p:spTgt>
                                        </p:tgtEl>
                                        <p:attrNameLst>
                                          <p:attrName>style.visibility</p:attrName>
                                        </p:attrNameLst>
                                      </p:cBhvr>
                                      <p:to>
                                        <p:strVal val="visible"/>
                                      </p:to>
                                    </p:set>
                                    <p:animEffect transition="in" filter="checkerboard(across)">
                                      <p:cBhvr>
                                        <p:cTn id="12" dur="2000"/>
                                        <p:tgtEl>
                                          <p:spTgt spid="1433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4339">
                                            <p:txEl>
                                              <p:pRg st="1" end="1"/>
                                            </p:txEl>
                                          </p:spTgt>
                                        </p:tgtEl>
                                        <p:attrNameLst>
                                          <p:attrName>style.visibility</p:attrName>
                                        </p:attrNameLst>
                                      </p:cBhvr>
                                      <p:to>
                                        <p:strVal val="visible"/>
                                      </p:to>
                                    </p:set>
                                    <p:animEffect transition="in" filter="checkerboard(across)">
                                      <p:cBhvr>
                                        <p:cTn id="17" dur="2000"/>
                                        <p:tgtEl>
                                          <p:spTgt spid="1433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9"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defRPr/>
            </a:pPr>
            <a:r>
              <a:rPr lang="en-US" sz="4000" smtClean="0"/>
              <a:t>SUMMARY OF SAE REQUIREMENTS</a:t>
            </a:r>
          </a:p>
        </p:txBody>
      </p:sp>
      <p:sp>
        <p:nvSpPr>
          <p:cNvPr id="15363" name="Rectangle 3"/>
          <p:cNvSpPr>
            <a:spLocks noGrp="1" noChangeArrowheads="1"/>
          </p:cNvSpPr>
          <p:nvPr>
            <p:ph type="body" idx="1"/>
          </p:nvPr>
        </p:nvSpPr>
        <p:spPr/>
        <p:txBody>
          <a:bodyPr/>
          <a:lstStyle/>
          <a:p>
            <a:pPr eaLnBrk="1" hangingPunct="1">
              <a:defRPr/>
            </a:pPr>
            <a:r>
              <a:rPr lang="en-US" sz="2800" smtClean="0"/>
              <a:t>EVERY STUDENT IS REQUIRED TO HAVE AN SAE</a:t>
            </a:r>
          </a:p>
          <a:p>
            <a:pPr eaLnBrk="1" hangingPunct="1">
              <a:defRPr/>
            </a:pPr>
            <a:r>
              <a:rPr lang="en-US" sz="2800" smtClean="0"/>
              <a:t>MINIMUM TOTAL OF POINTS REQUIRED IS 110</a:t>
            </a:r>
          </a:p>
          <a:p>
            <a:pPr eaLnBrk="1" hangingPunct="1">
              <a:defRPr/>
            </a:pPr>
            <a:r>
              <a:rPr lang="en-US" sz="2800" smtClean="0"/>
              <a:t>35 POINTS MUST COME FROM OUTSIDE CLASS ACTIVITIES.</a:t>
            </a:r>
          </a:p>
          <a:p>
            <a:pPr eaLnBrk="1" hangingPunct="1">
              <a:defRPr/>
            </a:pPr>
            <a:r>
              <a:rPr lang="en-US" sz="2800" smtClean="0"/>
              <a:t>BE CREATIVE AND HAVE FUN WITH YOUR SAE</a:t>
            </a:r>
          </a:p>
          <a:p>
            <a:pPr eaLnBrk="1" hangingPunct="1">
              <a:defRPr/>
            </a:pPr>
            <a:r>
              <a:rPr lang="en-US" sz="2800" smtClean="0"/>
              <a:t>BE ACTIVE IN THE FFA AND GET MANY MANY POINTS!!</a:t>
            </a:r>
          </a:p>
        </p:txBody>
      </p:sp>
    </p:spTree>
  </p:cSld>
  <p:clrMapOvr>
    <a:masterClrMapping/>
  </p:clrMapOvr>
  <p:transition spd="slow">
    <p:wheel spokes="1"/>
    <p:sndAc>
      <p:stSnd>
        <p:snd r:embed="rId2" name="bomb.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additive="base">
                                        <p:cTn id="7" dur="500" fill="hold"/>
                                        <p:tgtEl>
                                          <p:spTgt spid="15362"/>
                                        </p:tgtEl>
                                        <p:attrNameLst>
                                          <p:attrName>ppt_x</p:attrName>
                                        </p:attrNameLst>
                                      </p:cBhvr>
                                      <p:tavLst>
                                        <p:tav tm="0">
                                          <p:val>
                                            <p:strVal val="#ppt_x"/>
                                          </p:val>
                                        </p:tav>
                                        <p:tav tm="100000">
                                          <p:val>
                                            <p:strVal val="#ppt_x"/>
                                          </p:val>
                                        </p:tav>
                                      </p:tavLst>
                                    </p:anim>
                                    <p:anim calcmode="lin" valueType="num">
                                      <p:cBhvr additive="base">
                                        <p:cTn id="8" dur="500" fill="hold"/>
                                        <p:tgtEl>
                                          <p:spTgt spid="1536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8" presetClass="entr" presetSubtype="0" accel="50000" fill="hold" grpId="0" nodeType="clickEffect">
                                  <p:stCondLst>
                                    <p:cond delay="0"/>
                                  </p:stCondLst>
                                  <p:iterate type="lt">
                                    <p:tmPct val="50000"/>
                                  </p:iterate>
                                  <p:childTnLst>
                                    <p:set>
                                      <p:cBhvr>
                                        <p:cTn id="12" dur="1" fill="hold">
                                          <p:stCondLst>
                                            <p:cond delay="0"/>
                                          </p:stCondLst>
                                        </p:cTn>
                                        <p:tgtEl>
                                          <p:spTgt spid="15363">
                                            <p:txEl>
                                              <p:pRg st="0" end="0"/>
                                            </p:txEl>
                                          </p:spTgt>
                                        </p:tgtEl>
                                        <p:attrNameLst>
                                          <p:attrName>style.visibility</p:attrName>
                                        </p:attrNameLst>
                                      </p:cBhvr>
                                      <p:to>
                                        <p:strVal val="visible"/>
                                      </p:to>
                                    </p:set>
                                    <p:set>
                                      <p:cBhvr>
                                        <p:cTn id="13" dur="455" fill="hold">
                                          <p:stCondLst>
                                            <p:cond delay="0"/>
                                          </p:stCondLst>
                                        </p:cTn>
                                        <p:tgtEl>
                                          <p:spTgt spid="15363">
                                            <p:txEl>
                                              <p:pRg st="0" end="0"/>
                                            </p:txEl>
                                          </p:spTgt>
                                        </p:tgtEl>
                                        <p:attrNameLst>
                                          <p:attrName>style.rotation</p:attrName>
                                        </p:attrNameLst>
                                      </p:cBhvr>
                                      <p:to>
                                        <p:strVal val="-45.0"/>
                                      </p:to>
                                    </p:set>
                                    <p:anim calcmode="lin" valueType="num">
                                      <p:cBhvr>
                                        <p:cTn id="14" dur="455" fill="hold">
                                          <p:stCondLst>
                                            <p:cond delay="455"/>
                                          </p:stCondLst>
                                        </p:cTn>
                                        <p:tgtEl>
                                          <p:spTgt spid="15363">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15" dur="455" fill="hold">
                                          <p:stCondLst>
                                            <p:cond delay="0"/>
                                          </p:stCondLst>
                                        </p:cTn>
                                        <p:tgtEl>
                                          <p:spTgt spid="15363">
                                            <p:txEl>
                                              <p:pRg st="0" end="0"/>
                                            </p:txEl>
                                          </p:spTgt>
                                        </p:tgtEl>
                                        <p:attrNameLst>
                                          <p:attrName>ppt_y</p:attrName>
                                        </p:attrNameLst>
                                      </p:cBhvr>
                                      <p:tavLst>
                                        <p:tav tm="0">
                                          <p:val>
                                            <p:strVal val="#ppt_y-1"/>
                                          </p:val>
                                        </p:tav>
                                        <p:tav tm="100000">
                                          <p:val>
                                            <p:strVal val="#ppt_y-(0.354*#ppt_w-0.172*#ppt_h)"/>
                                          </p:val>
                                        </p:tav>
                                      </p:tavLst>
                                    </p:anim>
                                    <p:anim calcmode="lin" valueType="num">
                                      <p:cBhvr>
                                        <p:cTn id="16" dur="156" decel="50000" autoRev="1" fill="hold">
                                          <p:stCondLst>
                                            <p:cond delay="455"/>
                                          </p:stCondLst>
                                        </p:cTn>
                                        <p:tgtEl>
                                          <p:spTgt spid="15363">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7" dur="136" fill="hold">
                                          <p:stCondLst>
                                            <p:cond delay="864"/>
                                          </p:stCondLst>
                                        </p:cTn>
                                        <p:tgtEl>
                                          <p:spTgt spid="15363">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8" presetClass="entr" presetSubtype="0" accel="50000" fill="hold" grpId="0" nodeType="clickEffect">
                                  <p:stCondLst>
                                    <p:cond delay="0"/>
                                  </p:stCondLst>
                                  <p:iterate type="lt">
                                    <p:tmPct val="50000"/>
                                  </p:iterate>
                                  <p:childTnLst>
                                    <p:set>
                                      <p:cBhvr>
                                        <p:cTn id="21" dur="1" fill="hold">
                                          <p:stCondLst>
                                            <p:cond delay="0"/>
                                          </p:stCondLst>
                                        </p:cTn>
                                        <p:tgtEl>
                                          <p:spTgt spid="15363">
                                            <p:txEl>
                                              <p:pRg st="1" end="1"/>
                                            </p:txEl>
                                          </p:spTgt>
                                        </p:tgtEl>
                                        <p:attrNameLst>
                                          <p:attrName>style.visibility</p:attrName>
                                        </p:attrNameLst>
                                      </p:cBhvr>
                                      <p:to>
                                        <p:strVal val="visible"/>
                                      </p:to>
                                    </p:set>
                                    <p:set>
                                      <p:cBhvr>
                                        <p:cTn id="22" dur="455" fill="hold">
                                          <p:stCondLst>
                                            <p:cond delay="0"/>
                                          </p:stCondLst>
                                        </p:cTn>
                                        <p:tgtEl>
                                          <p:spTgt spid="15363">
                                            <p:txEl>
                                              <p:pRg st="1" end="1"/>
                                            </p:txEl>
                                          </p:spTgt>
                                        </p:tgtEl>
                                        <p:attrNameLst>
                                          <p:attrName>style.rotation</p:attrName>
                                        </p:attrNameLst>
                                      </p:cBhvr>
                                      <p:to>
                                        <p:strVal val="-45.0"/>
                                      </p:to>
                                    </p:set>
                                    <p:anim calcmode="lin" valueType="num">
                                      <p:cBhvr>
                                        <p:cTn id="23" dur="455" fill="hold">
                                          <p:stCondLst>
                                            <p:cond delay="455"/>
                                          </p:stCondLst>
                                        </p:cTn>
                                        <p:tgtEl>
                                          <p:spTgt spid="15363">
                                            <p:txEl>
                                              <p:pRg st="1" end="1"/>
                                            </p:txEl>
                                          </p:spTgt>
                                        </p:tgtEl>
                                        <p:attrNameLst>
                                          <p:attrName>style.rotation</p:attrName>
                                        </p:attrNameLst>
                                      </p:cBhvr>
                                      <p:tavLst>
                                        <p:tav tm="0">
                                          <p:val>
                                            <p:fltVal val="-45"/>
                                          </p:val>
                                        </p:tav>
                                        <p:tav tm="69900">
                                          <p:val>
                                            <p:fltVal val="45"/>
                                          </p:val>
                                        </p:tav>
                                        <p:tav tm="100000">
                                          <p:val>
                                            <p:fltVal val="0"/>
                                          </p:val>
                                        </p:tav>
                                      </p:tavLst>
                                    </p:anim>
                                    <p:anim calcmode="lin" valueType="num">
                                      <p:cBhvr>
                                        <p:cTn id="24" dur="455" fill="hold">
                                          <p:stCondLst>
                                            <p:cond delay="0"/>
                                          </p:stCondLst>
                                        </p:cTn>
                                        <p:tgtEl>
                                          <p:spTgt spid="15363">
                                            <p:txEl>
                                              <p:pRg st="1" end="1"/>
                                            </p:txEl>
                                          </p:spTgt>
                                        </p:tgtEl>
                                        <p:attrNameLst>
                                          <p:attrName>ppt_y</p:attrName>
                                        </p:attrNameLst>
                                      </p:cBhvr>
                                      <p:tavLst>
                                        <p:tav tm="0">
                                          <p:val>
                                            <p:strVal val="#ppt_y-1"/>
                                          </p:val>
                                        </p:tav>
                                        <p:tav tm="100000">
                                          <p:val>
                                            <p:strVal val="#ppt_y-(0.354*#ppt_w-0.172*#ppt_h)"/>
                                          </p:val>
                                        </p:tav>
                                      </p:tavLst>
                                    </p:anim>
                                    <p:anim calcmode="lin" valueType="num">
                                      <p:cBhvr>
                                        <p:cTn id="25" dur="156" decel="50000" autoRev="1" fill="hold">
                                          <p:stCondLst>
                                            <p:cond delay="455"/>
                                          </p:stCondLst>
                                        </p:cTn>
                                        <p:tgtEl>
                                          <p:spTgt spid="15363">
                                            <p:txEl>
                                              <p:pRg st="1" end="1"/>
                                            </p:txEl>
                                          </p:spTgt>
                                        </p:tgtEl>
                                        <p:attrNameLst>
                                          <p:attrName>ppt_y</p:attrName>
                                        </p:attrNameLst>
                                      </p:cBhvr>
                                      <p:tavLst>
                                        <p:tav tm="0">
                                          <p:val>
                                            <p:strVal val="#ppt_y-(0.354*#ppt_w-0.172*#ppt_h)"/>
                                          </p:val>
                                        </p:tav>
                                        <p:tav tm="100000">
                                          <p:val>
                                            <p:strVal val="#ppt_y-(0.354*#ppt_w-0.172*#ppt_h)-#ppt_h/2"/>
                                          </p:val>
                                        </p:tav>
                                      </p:tavLst>
                                    </p:anim>
                                    <p:anim calcmode="lin" valueType="num">
                                      <p:cBhvr>
                                        <p:cTn id="26" dur="136" fill="hold">
                                          <p:stCondLst>
                                            <p:cond delay="864"/>
                                          </p:stCondLst>
                                        </p:cTn>
                                        <p:tgtEl>
                                          <p:spTgt spid="15363">
                                            <p:txEl>
                                              <p:pRg st="1" end="1"/>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8" presetClass="entr" presetSubtype="0" accel="50000" fill="hold" grpId="0" nodeType="clickEffect">
                                  <p:stCondLst>
                                    <p:cond delay="0"/>
                                  </p:stCondLst>
                                  <p:iterate type="lt">
                                    <p:tmPct val="50000"/>
                                  </p:iterate>
                                  <p:childTnLst>
                                    <p:set>
                                      <p:cBhvr>
                                        <p:cTn id="30" dur="1" fill="hold">
                                          <p:stCondLst>
                                            <p:cond delay="0"/>
                                          </p:stCondLst>
                                        </p:cTn>
                                        <p:tgtEl>
                                          <p:spTgt spid="15363">
                                            <p:txEl>
                                              <p:pRg st="2" end="2"/>
                                            </p:txEl>
                                          </p:spTgt>
                                        </p:tgtEl>
                                        <p:attrNameLst>
                                          <p:attrName>style.visibility</p:attrName>
                                        </p:attrNameLst>
                                      </p:cBhvr>
                                      <p:to>
                                        <p:strVal val="visible"/>
                                      </p:to>
                                    </p:set>
                                    <p:set>
                                      <p:cBhvr>
                                        <p:cTn id="31" dur="455" fill="hold">
                                          <p:stCondLst>
                                            <p:cond delay="0"/>
                                          </p:stCondLst>
                                        </p:cTn>
                                        <p:tgtEl>
                                          <p:spTgt spid="15363">
                                            <p:txEl>
                                              <p:pRg st="2" end="2"/>
                                            </p:txEl>
                                          </p:spTgt>
                                        </p:tgtEl>
                                        <p:attrNameLst>
                                          <p:attrName>style.rotation</p:attrName>
                                        </p:attrNameLst>
                                      </p:cBhvr>
                                      <p:to>
                                        <p:strVal val="-45.0"/>
                                      </p:to>
                                    </p:set>
                                    <p:anim calcmode="lin" valueType="num">
                                      <p:cBhvr>
                                        <p:cTn id="32" dur="455" fill="hold">
                                          <p:stCondLst>
                                            <p:cond delay="455"/>
                                          </p:stCondLst>
                                        </p:cTn>
                                        <p:tgtEl>
                                          <p:spTgt spid="15363">
                                            <p:txEl>
                                              <p:pRg st="2" end="2"/>
                                            </p:txEl>
                                          </p:spTgt>
                                        </p:tgtEl>
                                        <p:attrNameLst>
                                          <p:attrName>style.rotation</p:attrName>
                                        </p:attrNameLst>
                                      </p:cBhvr>
                                      <p:tavLst>
                                        <p:tav tm="0">
                                          <p:val>
                                            <p:fltVal val="-45"/>
                                          </p:val>
                                        </p:tav>
                                        <p:tav tm="69900">
                                          <p:val>
                                            <p:fltVal val="45"/>
                                          </p:val>
                                        </p:tav>
                                        <p:tav tm="100000">
                                          <p:val>
                                            <p:fltVal val="0"/>
                                          </p:val>
                                        </p:tav>
                                      </p:tavLst>
                                    </p:anim>
                                    <p:anim calcmode="lin" valueType="num">
                                      <p:cBhvr>
                                        <p:cTn id="33" dur="455" fill="hold">
                                          <p:stCondLst>
                                            <p:cond delay="0"/>
                                          </p:stCondLst>
                                        </p:cTn>
                                        <p:tgtEl>
                                          <p:spTgt spid="15363">
                                            <p:txEl>
                                              <p:pRg st="2" end="2"/>
                                            </p:txEl>
                                          </p:spTgt>
                                        </p:tgtEl>
                                        <p:attrNameLst>
                                          <p:attrName>ppt_y</p:attrName>
                                        </p:attrNameLst>
                                      </p:cBhvr>
                                      <p:tavLst>
                                        <p:tav tm="0">
                                          <p:val>
                                            <p:strVal val="#ppt_y-1"/>
                                          </p:val>
                                        </p:tav>
                                        <p:tav tm="100000">
                                          <p:val>
                                            <p:strVal val="#ppt_y-(0.354*#ppt_w-0.172*#ppt_h)"/>
                                          </p:val>
                                        </p:tav>
                                      </p:tavLst>
                                    </p:anim>
                                    <p:anim calcmode="lin" valueType="num">
                                      <p:cBhvr>
                                        <p:cTn id="34" dur="156" decel="50000" autoRev="1" fill="hold">
                                          <p:stCondLst>
                                            <p:cond delay="455"/>
                                          </p:stCondLst>
                                        </p:cTn>
                                        <p:tgtEl>
                                          <p:spTgt spid="15363">
                                            <p:txEl>
                                              <p:pRg st="2" end="2"/>
                                            </p:txEl>
                                          </p:spTgt>
                                        </p:tgtEl>
                                        <p:attrNameLst>
                                          <p:attrName>ppt_y</p:attrName>
                                        </p:attrNameLst>
                                      </p:cBhvr>
                                      <p:tavLst>
                                        <p:tav tm="0">
                                          <p:val>
                                            <p:strVal val="#ppt_y-(0.354*#ppt_w-0.172*#ppt_h)"/>
                                          </p:val>
                                        </p:tav>
                                        <p:tav tm="100000">
                                          <p:val>
                                            <p:strVal val="#ppt_y-(0.354*#ppt_w-0.172*#ppt_h)-#ppt_h/2"/>
                                          </p:val>
                                        </p:tav>
                                      </p:tavLst>
                                    </p:anim>
                                    <p:anim calcmode="lin" valueType="num">
                                      <p:cBhvr>
                                        <p:cTn id="35" dur="136" fill="hold">
                                          <p:stCondLst>
                                            <p:cond delay="864"/>
                                          </p:stCondLst>
                                        </p:cTn>
                                        <p:tgtEl>
                                          <p:spTgt spid="15363">
                                            <p:txEl>
                                              <p:pRg st="2" end="2"/>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38" presetClass="entr" presetSubtype="0" accel="50000" fill="hold" grpId="0" nodeType="clickEffect">
                                  <p:stCondLst>
                                    <p:cond delay="0"/>
                                  </p:stCondLst>
                                  <p:iterate type="lt">
                                    <p:tmPct val="50000"/>
                                  </p:iterate>
                                  <p:childTnLst>
                                    <p:set>
                                      <p:cBhvr>
                                        <p:cTn id="39" dur="1" fill="hold">
                                          <p:stCondLst>
                                            <p:cond delay="0"/>
                                          </p:stCondLst>
                                        </p:cTn>
                                        <p:tgtEl>
                                          <p:spTgt spid="15363">
                                            <p:txEl>
                                              <p:pRg st="3" end="3"/>
                                            </p:txEl>
                                          </p:spTgt>
                                        </p:tgtEl>
                                        <p:attrNameLst>
                                          <p:attrName>style.visibility</p:attrName>
                                        </p:attrNameLst>
                                      </p:cBhvr>
                                      <p:to>
                                        <p:strVal val="visible"/>
                                      </p:to>
                                    </p:set>
                                    <p:set>
                                      <p:cBhvr>
                                        <p:cTn id="40" dur="455" fill="hold">
                                          <p:stCondLst>
                                            <p:cond delay="0"/>
                                          </p:stCondLst>
                                        </p:cTn>
                                        <p:tgtEl>
                                          <p:spTgt spid="15363">
                                            <p:txEl>
                                              <p:pRg st="3" end="3"/>
                                            </p:txEl>
                                          </p:spTgt>
                                        </p:tgtEl>
                                        <p:attrNameLst>
                                          <p:attrName>style.rotation</p:attrName>
                                        </p:attrNameLst>
                                      </p:cBhvr>
                                      <p:to>
                                        <p:strVal val="-45.0"/>
                                      </p:to>
                                    </p:set>
                                    <p:anim calcmode="lin" valueType="num">
                                      <p:cBhvr>
                                        <p:cTn id="41" dur="455" fill="hold">
                                          <p:stCondLst>
                                            <p:cond delay="455"/>
                                          </p:stCondLst>
                                        </p:cTn>
                                        <p:tgtEl>
                                          <p:spTgt spid="15363">
                                            <p:txEl>
                                              <p:pRg st="3" end="3"/>
                                            </p:txEl>
                                          </p:spTgt>
                                        </p:tgtEl>
                                        <p:attrNameLst>
                                          <p:attrName>style.rotation</p:attrName>
                                        </p:attrNameLst>
                                      </p:cBhvr>
                                      <p:tavLst>
                                        <p:tav tm="0">
                                          <p:val>
                                            <p:fltVal val="-45"/>
                                          </p:val>
                                        </p:tav>
                                        <p:tav tm="69900">
                                          <p:val>
                                            <p:fltVal val="45"/>
                                          </p:val>
                                        </p:tav>
                                        <p:tav tm="100000">
                                          <p:val>
                                            <p:fltVal val="0"/>
                                          </p:val>
                                        </p:tav>
                                      </p:tavLst>
                                    </p:anim>
                                    <p:anim calcmode="lin" valueType="num">
                                      <p:cBhvr>
                                        <p:cTn id="42" dur="455" fill="hold">
                                          <p:stCondLst>
                                            <p:cond delay="0"/>
                                          </p:stCondLst>
                                        </p:cTn>
                                        <p:tgtEl>
                                          <p:spTgt spid="15363">
                                            <p:txEl>
                                              <p:pRg st="3" end="3"/>
                                            </p:txEl>
                                          </p:spTgt>
                                        </p:tgtEl>
                                        <p:attrNameLst>
                                          <p:attrName>ppt_y</p:attrName>
                                        </p:attrNameLst>
                                      </p:cBhvr>
                                      <p:tavLst>
                                        <p:tav tm="0">
                                          <p:val>
                                            <p:strVal val="#ppt_y-1"/>
                                          </p:val>
                                        </p:tav>
                                        <p:tav tm="100000">
                                          <p:val>
                                            <p:strVal val="#ppt_y-(0.354*#ppt_w-0.172*#ppt_h)"/>
                                          </p:val>
                                        </p:tav>
                                      </p:tavLst>
                                    </p:anim>
                                    <p:anim calcmode="lin" valueType="num">
                                      <p:cBhvr>
                                        <p:cTn id="43" dur="156" decel="50000" autoRev="1" fill="hold">
                                          <p:stCondLst>
                                            <p:cond delay="455"/>
                                          </p:stCondLst>
                                        </p:cTn>
                                        <p:tgtEl>
                                          <p:spTgt spid="15363">
                                            <p:txEl>
                                              <p:pRg st="3" end="3"/>
                                            </p:txEl>
                                          </p:spTgt>
                                        </p:tgtEl>
                                        <p:attrNameLst>
                                          <p:attrName>ppt_y</p:attrName>
                                        </p:attrNameLst>
                                      </p:cBhvr>
                                      <p:tavLst>
                                        <p:tav tm="0">
                                          <p:val>
                                            <p:strVal val="#ppt_y-(0.354*#ppt_w-0.172*#ppt_h)"/>
                                          </p:val>
                                        </p:tav>
                                        <p:tav tm="100000">
                                          <p:val>
                                            <p:strVal val="#ppt_y-(0.354*#ppt_w-0.172*#ppt_h)-#ppt_h/2"/>
                                          </p:val>
                                        </p:tav>
                                      </p:tavLst>
                                    </p:anim>
                                    <p:anim calcmode="lin" valueType="num">
                                      <p:cBhvr>
                                        <p:cTn id="44" dur="136" fill="hold">
                                          <p:stCondLst>
                                            <p:cond delay="864"/>
                                          </p:stCondLst>
                                        </p:cTn>
                                        <p:tgtEl>
                                          <p:spTgt spid="15363">
                                            <p:txEl>
                                              <p:pRg st="3" end="3"/>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38" presetClass="entr" presetSubtype="0" accel="50000" fill="hold" grpId="0" nodeType="clickEffect">
                                  <p:stCondLst>
                                    <p:cond delay="0"/>
                                  </p:stCondLst>
                                  <p:iterate type="lt">
                                    <p:tmPct val="50000"/>
                                  </p:iterate>
                                  <p:childTnLst>
                                    <p:set>
                                      <p:cBhvr>
                                        <p:cTn id="48" dur="1" fill="hold">
                                          <p:stCondLst>
                                            <p:cond delay="0"/>
                                          </p:stCondLst>
                                        </p:cTn>
                                        <p:tgtEl>
                                          <p:spTgt spid="15363">
                                            <p:txEl>
                                              <p:pRg st="4" end="4"/>
                                            </p:txEl>
                                          </p:spTgt>
                                        </p:tgtEl>
                                        <p:attrNameLst>
                                          <p:attrName>style.visibility</p:attrName>
                                        </p:attrNameLst>
                                      </p:cBhvr>
                                      <p:to>
                                        <p:strVal val="visible"/>
                                      </p:to>
                                    </p:set>
                                    <p:set>
                                      <p:cBhvr>
                                        <p:cTn id="49" dur="455" fill="hold">
                                          <p:stCondLst>
                                            <p:cond delay="0"/>
                                          </p:stCondLst>
                                        </p:cTn>
                                        <p:tgtEl>
                                          <p:spTgt spid="15363">
                                            <p:txEl>
                                              <p:pRg st="4" end="4"/>
                                            </p:txEl>
                                          </p:spTgt>
                                        </p:tgtEl>
                                        <p:attrNameLst>
                                          <p:attrName>style.rotation</p:attrName>
                                        </p:attrNameLst>
                                      </p:cBhvr>
                                      <p:to>
                                        <p:strVal val="-45.0"/>
                                      </p:to>
                                    </p:set>
                                    <p:anim calcmode="lin" valueType="num">
                                      <p:cBhvr>
                                        <p:cTn id="50" dur="455" fill="hold">
                                          <p:stCondLst>
                                            <p:cond delay="455"/>
                                          </p:stCondLst>
                                        </p:cTn>
                                        <p:tgtEl>
                                          <p:spTgt spid="15363">
                                            <p:txEl>
                                              <p:pRg st="4" end="4"/>
                                            </p:txEl>
                                          </p:spTgt>
                                        </p:tgtEl>
                                        <p:attrNameLst>
                                          <p:attrName>style.rotation</p:attrName>
                                        </p:attrNameLst>
                                      </p:cBhvr>
                                      <p:tavLst>
                                        <p:tav tm="0">
                                          <p:val>
                                            <p:fltVal val="-45"/>
                                          </p:val>
                                        </p:tav>
                                        <p:tav tm="69900">
                                          <p:val>
                                            <p:fltVal val="45"/>
                                          </p:val>
                                        </p:tav>
                                        <p:tav tm="100000">
                                          <p:val>
                                            <p:fltVal val="0"/>
                                          </p:val>
                                        </p:tav>
                                      </p:tavLst>
                                    </p:anim>
                                    <p:anim calcmode="lin" valueType="num">
                                      <p:cBhvr>
                                        <p:cTn id="51" dur="455" fill="hold">
                                          <p:stCondLst>
                                            <p:cond delay="0"/>
                                          </p:stCondLst>
                                        </p:cTn>
                                        <p:tgtEl>
                                          <p:spTgt spid="15363">
                                            <p:txEl>
                                              <p:pRg st="4" end="4"/>
                                            </p:txEl>
                                          </p:spTgt>
                                        </p:tgtEl>
                                        <p:attrNameLst>
                                          <p:attrName>ppt_y</p:attrName>
                                        </p:attrNameLst>
                                      </p:cBhvr>
                                      <p:tavLst>
                                        <p:tav tm="0">
                                          <p:val>
                                            <p:strVal val="#ppt_y-1"/>
                                          </p:val>
                                        </p:tav>
                                        <p:tav tm="100000">
                                          <p:val>
                                            <p:strVal val="#ppt_y-(0.354*#ppt_w-0.172*#ppt_h)"/>
                                          </p:val>
                                        </p:tav>
                                      </p:tavLst>
                                    </p:anim>
                                    <p:anim calcmode="lin" valueType="num">
                                      <p:cBhvr>
                                        <p:cTn id="52" dur="156" decel="50000" autoRev="1" fill="hold">
                                          <p:stCondLst>
                                            <p:cond delay="455"/>
                                          </p:stCondLst>
                                        </p:cTn>
                                        <p:tgtEl>
                                          <p:spTgt spid="15363">
                                            <p:txEl>
                                              <p:pRg st="4" end="4"/>
                                            </p:txEl>
                                          </p:spTgt>
                                        </p:tgtEl>
                                        <p:attrNameLst>
                                          <p:attrName>ppt_y</p:attrName>
                                        </p:attrNameLst>
                                      </p:cBhvr>
                                      <p:tavLst>
                                        <p:tav tm="0">
                                          <p:val>
                                            <p:strVal val="#ppt_y-(0.354*#ppt_w-0.172*#ppt_h)"/>
                                          </p:val>
                                        </p:tav>
                                        <p:tav tm="100000">
                                          <p:val>
                                            <p:strVal val="#ppt_y-(0.354*#ppt_w-0.172*#ppt_h)-#ppt_h/2"/>
                                          </p:val>
                                        </p:tav>
                                      </p:tavLst>
                                    </p:anim>
                                    <p:anim calcmode="lin" valueType="num">
                                      <p:cBhvr>
                                        <p:cTn id="53" dur="136" fill="hold">
                                          <p:stCondLst>
                                            <p:cond delay="864"/>
                                          </p:stCondLst>
                                        </p:cTn>
                                        <p:tgtEl>
                                          <p:spTgt spid="15363">
                                            <p:txEl>
                                              <p:pRg st="4" end="4"/>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build="p"/>
    </p:bldLst>
  </p:timing>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Ocean</Template>
  <TotalTime>382</TotalTime>
  <Words>360</Words>
  <Application>Microsoft Macintosh PowerPoint</Application>
  <PresentationFormat>On-screen Show (4:3)</PresentationFormat>
  <Paragraphs>41</Paragraphs>
  <Slides>11</Slides>
  <Notes>0</Notes>
  <HiddenSlides>0</HiddenSlides>
  <MMClips>0</MMClips>
  <ScaleCrop>false</ScaleCrop>
  <HeadingPairs>
    <vt:vector size="4" baseType="variant">
      <vt:variant>
        <vt:lpstr>Design Template</vt:lpstr>
      </vt:variant>
      <vt:variant>
        <vt:i4>1</vt:i4>
      </vt:variant>
      <vt:variant>
        <vt:lpstr>Slide Titles</vt:lpstr>
      </vt:variant>
      <vt:variant>
        <vt:i4>11</vt:i4>
      </vt:variant>
    </vt:vector>
  </HeadingPairs>
  <TitlesOfParts>
    <vt:vector size="12" baseType="lpstr">
      <vt:lpstr>Ocean</vt:lpstr>
      <vt:lpstr>SUPERVISED AGRICULTURE EXPERIENCE</vt:lpstr>
      <vt:lpstr>SAE POINTS</vt:lpstr>
      <vt:lpstr>WHY HAVE AN SAE?</vt:lpstr>
      <vt:lpstr>HOW TO GET YOUR 35 OUTSIDE CLASS HOURS</vt:lpstr>
      <vt:lpstr>POINTS FOR ACTIVITIES</vt:lpstr>
      <vt:lpstr>POINTS FOR FFA ACTIVITIES</vt:lpstr>
      <vt:lpstr>FFA POINTS CONTINUED</vt:lpstr>
      <vt:lpstr>ADDITIONAL FFA POINTS</vt:lpstr>
      <vt:lpstr>SUMMARY OF SAE REQUIREMENTS</vt:lpstr>
      <vt:lpstr>Slide 10</vt:lpstr>
      <vt:lpstr>Slide 11</vt:lpstr>
    </vt:vector>
  </TitlesOfParts>
  <Company>Orange Grove ISD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SUPERVISED AGRICULTURE EXPERIENCE</dc:title>
  <dc:creator>Orange Grove ISD</dc:creator>
  <cp:lastModifiedBy>Charolette Atkinson</cp:lastModifiedBy>
  <cp:revision>33</cp:revision>
  <dcterms:created xsi:type="dcterms:W3CDTF">2010-11-15T22:35:25Z</dcterms:created>
  <dcterms:modified xsi:type="dcterms:W3CDTF">2010-11-15T22:35:39Z</dcterms:modified>
</cp:coreProperties>
</file>