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B0F70B0-185E-4F4C-8A51-8211AD7709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6A52AD-B021-456B-80EC-6025AC138514}" type="datetimeFigureOut">
              <a:rPr lang="en-US" smtClean="0"/>
              <a:t>1/28/2012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naae.ca.uky.edu:8080/clearspace_community/docs/DOC-138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Supervised Agriculture Experience (SAE)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Ms. Marlin</a:t>
            </a:r>
          </a:p>
          <a:p>
            <a:r>
              <a:rPr lang="en-US" dirty="0" smtClean="0"/>
              <a:t>Advanced Animal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87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SAEs in Advanced Animal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Veterinarians assistant</a:t>
            </a:r>
          </a:p>
          <a:p>
            <a:pPr lvl="1"/>
            <a:r>
              <a:rPr lang="en-US" dirty="0" smtClean="0"/>
              <a:t>Working along side of animals would be beneficial to a student perusing an animal science career.</a:t>
            </a:r>
          </a:p>
          <a:p>
            <a:r>
              <a:rPr lang="en-US" dirty="0" smtClean="0"/>
              <a:t>Local feed store</a:t>
            </a:r>
          </a:p>
          <a:p>
            <a:pPr lvl="1"/>
            <a:r>
              <a:rPr lang="en-US" dirty="0" smtClean="0"/>
              <a:t>Helping with selling of feed products </a:t>
            </a:r>
          </a:p>
          <a:p>
            <a:r>
              <a:rPr lang="en-US" dirty="0" smtClean="0"/>
              <a:t>Feed mill</a:t>
            </a:r>
          </a:p>
          <a:p>
            <a:pPr lvl="1"/>
            <a:r>
              <a:rPr lang="en-US" dirty="0" smtClean="0"/>
              <a:t>Processing feed and helping of distrusting feed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36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SAEs in Advanced Animal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 Shop</a:t>
            </a:r>
          </a:p>
          <a:p>
            <a:pPr lvl="1"/>
            <a:r>
              <a:rPr lang="en-US" dirty="0" smtClean="0"/>
              <a:t>Allowing for small animals to be apart of animal science</a:t>
            </a:r>
          </a:p>
          <a:p>
            <a:r>
              <a:rPr lang="en-US" dirty="0" smtClean="0"/>
              <a:t>Taxidermy</a:t>
            </a:r>
          </a:p>
          <a:p>
            <a:pPr lvl="1"/>
            <a:r>
              <a:rPr lang="en-US" dirty="0" smtClean="0"/>
              <a:t>Determining how animals are processed and cleaned before consumption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25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Determine how the FFA enhance SAEs.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Discuss some of the ideal SAEs for advanced animal science.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7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a group of two individuals</a:t>
            </a:r>
          </a:p>
          <a:p>
            <a:r>
              <a:rPr lang="en-US" dirty="0" smtClean="0"/>
              <a:t>Each member will need to have his/her record book in hand</a:t>
            </a:r>
          </a:p>
          <a:p>
            <a:r>
              <a:rPr lang="en-US" dirty="0" smtClean="0"/>
              <a:t>The record books will be switched between the partners </a:t>
            </a:r>
          </a:p>
          <a:p>
            <a:r>
              <a:rPr lang="en-US" dirty="0" smtClean="0"/>
              <a:t>Each individual will then evaluate the record book to determine what is needed and what can be removed</a:t>
            </a:r>
          </a:p>
          <a:p>
            <a:r>
              <a:rPr lang="en-US" dirty="0" smtClean="0"/>
              <a:t>The rubric: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naae.ca.uky.edu:8080/clearspace_community/docs/DOC-1385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6172200" cy="494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20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have to do with supervised agriculture experience?</a:t>
            </a:r>
          </a:p>
          <a:p>
            <a:r>
              <a:rPr lang="en-US" dirty="0" smtClean="0"/>
              <a:t>Why might we need to know our career paths?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9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how the FFA enhance SAEs.</a:t>
            </a:r>
          </a:p>
          <a:p>
            <a:r>
              <a:rPr lang="en-US" dirty="0" smtClean="0"/>
              <a:t>Discuss some of the ideal SAEs for advanced animal science.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0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FFA is involved with enhancing SAEs through scholarships and employability</a:t>
            </a:r>
          </a:p>
          <a:p>
            <a:r>
              <a:rPr lang="en-US" dirty="0" smtClean="0"/>
              <a:t>Scholarships are awarded to students who have kept accurate records of their SAE projects each year.</a:t>
            </a:r>
          </a:p>
          <a:p>
            <a:r>
              <a:rPr lang="en-US" dirty="0" smtClean="0"/>
              <a:t>SAEs are in place for students to become comfortable with the field they wish to become in.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06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year the National FFA Organization awards approximately $2 million in scholarships </a:t>
            </a:r>
          </a:p>
          <a:p>
            <a:r>
              <a:rPr lang="en-US" dirty="0" smtClean="0"/>
              <a:t>the National FFA Foundation and are given for a wide variety of experiences, career goals and higher education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5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selection process takes into account the whole student - FFA involvement, work experience and Supervised Agricultural Experience (SAE) </a:t>
            </a:r>
          </a:p>
          <a:p>
            <a:r>
              <a:rPr lang="en-US" dirty="0" smtClean="0"/>
              <a:t>More than 1,000 scholarships available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09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SAEs were created to ensure that the students walk away from their AFNR course with a better understanding of their career path.</a:t>
            </a:r>
          </a:p>
          <a:p>
            <a:r>
              <a:rPr lang="en-US" dirty="0" smtClean="0"/>
              <a:t>The employability portion helps determine strengths and weaknesses.</a:t>
            </a:r>
          </a:p>
          <a:p>
            <a:r>
              <a:rPr lang="en-US" dirty="0" smtClean="0"/>
              <a:t>A career path can then be placed that will allow for the strengths to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76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SAEs in Advanced Animal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SAE project examples for advanced animal science</a:t>
            </a:r>
          </a:p>
          <a:p>
            <a:pPr lvl="1"/>
            <a:r>
              <a:rPr lang="en-US" dirty="0" smtClean="0"/>
              <a:t>Veterinarian assistant</a:t>
            </a:r>
          </a:p>
          <a:p>
            <a:pPr lvl="1"/>
            <a:r>
              <a:rPr lang="en-US" dirty="0" smtClean="0"/>
              <a:t>Working at a local feed store</a:t>
            </a:r>
          </a:p>
          <a:p>
            <a:pPr lvl="1"/>
            <a:r>
              <a:rPr lang="en-US" dirty="0" smtClean="0"/>
              <a:t>Processing feed at a feed mill</a:t>
            </a:r>
          </a:p>
          <a:p>
            <a:pPr lvl="1"/>
            <a:r>
              <a:rPr lang="en-US" dirty="0" smtClean="0"/>
              <a:t>Pet supply shop</a:t>
            </a:r>
          </a:p>
          <a:p>
            <a:pPr lvl="1"/>
            <a:r>
              <a:rPr lang="en-US" dirty="0" smtClean="0"/>
              <a:t>Helping at a taxidermist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375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74</TotalTime>
  <Words>383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Supervised Agriculture Experience (SAE)</vt:lpstr>
      <vt:lpstr>SAE </vt:lpstr>
      <vt:lpstr>SAE</vt:lpstr>
      <vt:lpstr>Objectives</vt:lpstr>
      <vt:lpstr>Enhancing</vt:lpstr>
      <vt:lpstr>Scholarships</vt:lpstr>
      <vt:lpstr>Scholarships</vt:lpstr>
      <vt:lpstr>Employability</vt:lpstr>
      <vt:lpstr>SAEs in Advanced Animal Science</vt:lpstr>
      <vt:lpstr>SAEs in Advanced Animal Science</vt:lpstr>
      <vt:lpstr>SAEs in Advanced Animal Science</vt:lpstr>
      <vt:lpstr>Objectives</vt:lpstr>
      <vt:lpstr>Activity</vt:lpstr>
    </vt:vector>
  </TitlesOfParts>
  <Company>DELLNBX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Agriculture Experience (SAE)</dc:title>
  <dc:creator>Victoria Marlin</dc:creator>
  <cp:lastModifiedBy>Victoria Marlin</cp:lastModifiedBy>
  <cp:revision>8</cp:revision>
  <dcterms:created xsi:type="dcterms:W3CDTF">2012-01-28T22:26:24Z</dcterms:created>
  <dcterms:modified xsi:type="dcterms:W3CDTF">2012-01-28T23:41:12Z</dcterms:modified>
</cp:coreProperties>
</file>