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5" r:id="rId5"/>
    <p:sldId id="260" r:id="rId6"/>
    <p:sldId id="261" r:id="rId7"/>
    <p:sldId id="262" r:id="rId8"/>
    <p:sldId id="259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1BDD-CC9F-416E-9769-7AC767B2212A}" type="datetimeFigureOut">
              <a:rPr lang="en-US" smtClean="0"/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2EAF-CEBA-4FA8-AD95-88E18821C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1BDD-CC9F-416E-9769-7AC767B2212A}" type="datetimeFigureOut">
              <a:rPr lang="en-US" smtClean="0"/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2EAF-CEBA-4FA8-AD95-88E18821C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1BDD-CC9F-416E-9769-7AC767B2212A}" type="datetimeFigureOut">
              <a:rPr lang="en-US" smtClean="0"/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2EAF-CEBA-4FA8-AD95-88E18821C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1BDD-CC9F-416E-9769-7AC767B2212A}" type="datetimeFigureOut">
              <a:rPr lang="en-US" smtClean="0"/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2EAF-CEBA-4FA8-AD95-88E18821C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1BDD-CC9F-416E-9769-7AC767B2212A}" type="datetimeFigureOut">
              <a:rPr lang="en-US" smtClean="0"/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2EAF-CEBA-4FA8-AD95-88E18821C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1BDD-CC9F-416E-9769-7AC767B2212A}" type="datetimeFigureOut">
              <a:rPr lang="en-US" smtClean="0"/>
              <a:t>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2EAF-CEBA-4FA8-AD95-88E18821C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1BDD-CC9F-416E-9769-7AC767B2212A}" type="datetimeFigureOut">
              <a:rPr lang="en-US" smtClean="0"/>
              <a:t>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2EAF-CEBA-4FA8-AD95-88E18821C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1BDD-CC9F-416E-9769-7AC767B2212A}" type="datetimeFigureOut">
              <a:rPr lang="en-US" smtClean="0"/>
              <a:t>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2EAF-CEBA-4FA8-AD95-88E18821C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1BDD-CC9F-416E-9769-7AC767B2212A}" type="datetimeFigureOut">
              <a:rPr lang="en-US" smtClean="0"/>
              <a:t>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2EAF-CEBA-4FA8-AD95-88E18821C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1BDD-CC9F-416E-9769-7AC767B2212A}" type="datetimeFigureOut">
              <a:rPr lang="en-US" smtClean="0"/>
              <a:t>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42EAF-CEBA-4FA8-AD95-88E18821C15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1BDD-CC9F-416E-9769-7AC767B2212A}" type="datetimeFigureOut">
              <a:rPr lang="en-US" smtClean="0"/>
              <a:t>1/29/2012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42EAF-CEBA-4FA8-AD95-88E18821C15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E342EAF-CEBA-4FA8-AD95-88E18821C15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E381BDD-CC9F-416E-9769-7AC767B2212A}" type="datetimeFigureOut">
              <a:rPr lang="en-US" smtClean="0"/>
              <a:t>1/29/2012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cz8stBswo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aae.ca.uky.edu:8080/clearspace_community/docs/DOC-138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Supervised Agriculture Experience (SAE)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Ms. Marlin</a:t>
            </a:r>
          </a:p>
          <a:p>
            <a:r>
              <a:rPr lang="en-US" dirty="0" smtClean="0"/>
              <a:t>Advanced Animal Science</a:t>
            </a:r>
            <a:endParaRPr lang="en-US" dirty="0"/>
          </a:p>
        </p:txBody>
      </p:sp>
      <p:pic>
        <p:nvPicPr>
          <p:cNvPr id="1026" name="Picture 2" descr="http://2onthebeat.files.wordpress.com/2010/09/shs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00062"/>
            <a:ext cx="3230898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059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will be 8 stations set up throughout the room.</a:t>
            </a:r>
          </a:p>
          <a:p>
            <a:r>
              <a:rPr lang="en-US" dirty="0" smtClean="0"/>
              <a:t>Each station will have a description of an SAE.</a:t>
            </a:r>
          </a:p>
          <a:p>
            <a:r>
              <a:rPr lang="en-US" dirty="0" smtClean="0"/>
              <a:t>The students will need to be in groups and each be given the chance to make each station to determine what type of SAE the description is speaking of.  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49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an SAE?</a:t>
            </a:r>
          </a:p>
          <a:p>
            <a:r>
              <a:rPr lang="en-US" dirty="0" smtClean="0"/>
              <a:t>What is the purpose of an SAE?</a:t>
            </a:r>
          </a:p>
          <a:p>
            <a:r>
              <a:rPr lang="en-US" dirty="0" smtClean="0"/>
              <a:t>How could we create proper record keeping?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the process of designing a record keeping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57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hlinkClick r:id="rId2"/>
            </a:endParaRPr>
          </a:p>
          <a:p>
            <a:pPr marL="114300" indent="0">
              <a:buNone/>
            </a:pP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www.youtube.com/watch?v=jcz8stBswo0</a:t>
            </a:r>
            <a:endParaRPr lang="en-US" dirty="0" smtClean="0"/>
          </a:p>
          <a:p>
            <a:pPr lvl="2"/>
            <a:r>
              <a:rPr lang="en-US" dirty="0" smtClean="0"/>
              <a:t>Determining the importance.</a:t>
            </a:r>
          </a:p>
          <a:p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513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Keeping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type of SAE should first be selected.  </a:t>
            </a:r>
          </a:p>
          <a:p>
            <a:r>
              <a:rPr lang="en-US" dirty="0" smtClean="0"/>
              <a:t>A record book should then be handed out or allow for computer lab time in cause the records will be kept electronically.</a:t>
            </a:r>
          </a:p>
          <a:p>
            <a:r>
              <a:rPr lang="en-US" dirty="0" smtClean="0"/>
              <a:t>Research must be first done to determine the type of SAE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74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Keeping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Become organized</a:t>
            </a:r>
          </a:p>
          <a:p>
            <a:pPr lvl="1"/>
            <a:r>
              <a:rPr lang="en-US" dirty="0" smtClean="0"/>
              <a:t>There will need to be time set aside every week </a:t>
            </a:r>
          </a:p>
          <a:p>
            <a:r>
              <a:rPr lang="en-US" dirty="0" smtClean="0"/>
              <a:t>Have a binder specifically for SAE project</a:t>
            </a:r>
          </a:p>
          <a:p>
            <a:r>
              <a:rPr lang="en-US" dirty="0" smtClean="0"/>
              <a:t>Keep the binder in one location</a:t>
            </a:r>
          </a:p>
          <a:p>
            <a:r>
              <a:rPr lang="en-US" dirty="0" smtClean="0"/>
              <a:t>Apply notes that may become important to the binder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149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Keeping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the record book after assigned to a type of SAE</a:t>
            </a:r>
          </a:p>
          <a:p>
            <a:r>
              <a:rPr lang="en-US" dirty="0" smtClean="0"/>
              <a:t>Place personal information on the front cover, in </a:t>
            </a:r>
            <a:r>
              <a:rPr lang="en-US" dirty="0" smtClean="0"/>
              <a:t>case </a:t>
            </a:r>
            <a:r>
              <a:rPr lang="en-US" dirty="0" smtClean="0"/>
              <a:t>of emergencies</a:t>
            </a:r>
          </a:p>
          <a:p>
            <a:r>
              <a:rPr lang="en-US" dirty="0" smtClean="0"/>
              <a:t>Begin by filling out each page as accurate as possible</a:t>
            </a:r>
          </a:p>
          <a:p>
            <a:r>
              <a:rPr lang="en-US" dirty="0" smtClean="0"/>
              <a:t>Place as much detail in every page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248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 Record Keeping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http://naae.ca.uky.edu:8080/clearspace_community/docs/DOC-1384</a:t>
            </a:r>
            <a:endParaRPr lang="en-US" dirty="0" smtClean="0"/>
          </a:p>
          <a:p>
            <a:pPr lvl="1"/>
            <a:r>
              <a:rPr lang="en-US" dirty="0" smtClean="0"/>
              <a:t>Example of a proper record book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109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the process of designing a record keeping system.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148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103</TotalTime>
  <Words>256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Supervised Agriculture Experience (SAE)</vt:lpstr>
      <vt:lpstr>SAEs</vt:lpstr>
      <vt:lpstr>Objectives</vt:lpstr>
      <vt:lpstr>SAE </vt:lpstr>
      <vt:lpstr>Record Keeping System</vt:lpstr>
      <vt:lpstr>Record Keeping System</vt:lpstr>
      <vt:lpstr>Record Keeping System</vt:lpstr>
      <vt:lpstr>Proper Record Keeping</vt:lpstr>
      <vt:lpstr>Objectives</vt:lpstr>
      <vt:lpstr>Lab Activity</vt:lpstr>
    </vt:vector>
  </TitlesOfParts>
  <Company>DELLNBX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Supervised Agriculture Experience (SAE)</dc:title>
  <dc:creator>Victoria Marlin</dc:creator>
  <cp:lastModifiedBy>Victoria Marlin</cp:lastModifiedBy>
  <cp:revision>10</cp:revision>
  <dcterms:created xsi:type="dcterms:W3CDTF">2012-01-28T20:53:38Z</dcterms:created>
  <dcterms:modified xsi:type="dcterms:W3CDTF">2012-01-29T16:05:06Z</dcterms:modified>
</cp:coreProperties>
</file>