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8900A1-D406-4D7E-A223-C8719048961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949B88A-FBC2-4933-8EE5-684683A3B126}" type="datetimeFigureOut">
              <a:rPr lang="en-US" smtClean="0"/>
              <a:t>1/30/2012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gEQVcnydK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Supervised Agriculture Experience (SAEs)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Ms. Marlin</a:t>
            </a:r>
          </a:p>
          <a:p>
            <a:r>
              <a:rPr lang="en-US" dirty="0" smtClean="0"/>
              <a:t>Advanced Animal Science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85800"/>
            <a:ext cx="2691672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5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student should be given a record book at the beginning of each year.</a:t>
            </a:r>
          </a:p>
          <a:p>
            <a:r>
              <a:rPr lang="en-US" dirty="0" smtClean="0"/>
              <a:t>At the end of each week, students should document what they did throughout the week with their SAE project.  </a:t>
            </a:r>
          </a:p>
          <a:p>
            <a:r>
              <a:rPr lang="en-US" dirty="0" smtClean="0"/>
              <a:t>Taking time every week will allow for less confusion.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these records will also allow for students to apply for grants and scholarships as well as degrees.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Times New Roman"/>
                <a:ea typeface="Times New Roman"/>
              </a:rPr>
              <a:t>Discuss the purpose of an SAE.</a:t>
            </a:r>
            <a:endParaRPr lang="en-US" sz="2400" dirty="0">
              <a:latin typeface="Courier New"/>
              <a:ea typeface="Times New Roman"/>
            </a:endParaRPr>
          </a:p>
          <a:p>
            <a:pPr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latin typeface="Times New Roman"/>
                <a:ea typeface="Times New Roman"/>
              </a:rPr>
              <a:t>Analyze SAEs.</a:t>
            </a:r>
            <a:endParaRPr lang="en-US" sz="2400">
              <a:latin typeface="Courier New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class will be broken up into four groups.</a:t>
            </a:r>
          </a:p>
          <a:p>
            <a:r>
              <a:rPr lang="en-US" dirty="0" smtClean="0"/>
              <a:t>Each group will be assigned one type of SAE.</a:t>
            </a:r>
          </a:p>
          <a:p>
            <a:r>
              <a:rPr lang="en-US" dirty="0" smtClean="0"/>
              <a:t>Students will go to the computer lab and research the type of SAE they were assigned.</a:t>
            </a:r>
          </a:p>
          <a:p>
            <a:r>
              <a:rPr lang="en-US" dirty="0" smtClean="0"/>
              <a:t>Each group will give a full presentation over the information.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Times New Roman"/>
                <a:ea typeface="Times New Roman"/>
              </a:rPr>
              <a:t>Discuss the purpose of an SAE.</a:t>
            </a:r>
            <a:endParaRPr lang="en-US" sz="2400" dirty="0">
              <a:latin typeface="Courier New"/>
              <a:ea typeface="Times New Roman"/>
            </a:endParaRPr>
          </a:p>
          <a:p>
            <a:pPr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Times New Roman"/>
                <a:ea typeface="Times New Roman"/>
              </a:rPr>
              <a:t>Analyze SAEs.</a:t>
            </a:r>
            <a:endParaRPr lang="en-US" sz="2400" dirty="0">
              <a:latin typeface="Courier New"/>
              <a:ea typeface="Times New Roman"/>
            </a:endParaRP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http://www.youtube.com/watch?v=egEQVcnydKU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an 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Students with an SAE learn by doing. </a:t>
            </a:r>
          </a:p>
          <a:p>
            <a:r>
              <a:rPr lang="en-US" dirty="0" smtClean="0">
                <a:effectLst/>
              </a:rPr>
              <a:t>With help from their agricultural teachers, students develop an SAE project based on one or more SAE categories.  </a:t>
            </a:r>
          </a:p>
          <a:p>
            <a:r>
              <a:rPr lang="en-US" dirty="0" smtClean="0"/>
              <a:t>Every student enrolled in an AFNR course is required to have an SAE project.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an SAE project will allow the students to grow professionally.</a:t>
            </a:r>
          </a:p>
          <a:p>
            <a:r>
              <a:rPr lang="en-US" dirty="0" smtClean="0"/>
              <a:t>An SAE will also help guide students into the career path that they wish to chose.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Entrepreneurship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Own and operate an agricultural business (e.g. a lawn care service, a pay-to-fish operation, holiday poinsettia production and sales.)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Placement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Get a job or internship on a farm or ranch, at an agriculture-based business, or in a school or factory laboratory.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1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Research and Experimentation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Plan and conduct a scientific experiment. (e.g. Determine whether the phases of the moon affect plant growth, or test and determine the efficacy of different welding methods.)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Exploratory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Explore careers in agriculture by attending an agriculture career fair, or creating a report or documentary on the work of a veterinarian.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2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</TotalTime>
  <Words>255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Supervised Agriculture Experience (SAEs)</vt:lpstr>
      <vt:lpstr>Objectives</vt:lpstr>
      <vt:lpstr>SAE Video</vt:lpstr>
      <vt:lpstr>Purpose of an SAE</vt:lpstr>
      <vt:lpstr>Purpose of SAE</vt:lpstr>
      <vt:lpstr>Types of SAE</vt:lpstr>
      <vt:lpstr>Types of SAE</vt:lpstr>
      <vt:lpstr>Types of SAE</vt:lpstr>
      <vt:lpstr>Types of SAE</vt:lpstr>
      <vt:lpstr>Keeping Records</vt:lpstr>
      <vt:lpstr>Keeping Records</vt:lpstr>
      <vt:lpstr>Objectives</vt:lpstr>
      <vt:lpstr>Lab Activity</vt:lpstr>
    </vt:vector>
  </TitlesOfParts>
  <Company>DELLNBX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Agriculture Experience (SAEs)</dc:title>
  <dc:creator>Victoria Marlin</dc:creator>
  <cp:lastModifiedBy>Victoria Marlin</cp:lastModifiedBy>
  <cp:revision>5</cp:revision>
  <dcterms:created xsi:type="dcterms:W3CDTF">2012-01-28T20:18:21Z</dcterms:created>
  <dcterms:modified xsi:type="dcterms:W3CDTF">2012-01-30T16:20:40Z</dcterms:modified>
</cp:coreProperties>
</file>