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sldIdLst>
    <p:sldId id="256" r:id="rId2"/>
    <p:sldId id="258" r:id="rId3"/>
    <p:sldId id="267" r:id="rId4"/>
    <p:sldId id="268" r:id="rId5"/>
    <p:sldId id="269" r:id="rId6"/>
    <p:sldId id="271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87" autoAdjust="0"/>
    <p:restoredTop sz="86444" autoAdjust="0"/>
  </p:normalViewPr>
  <p:slideViewPr>
    <p:cSldViewPr>
      <p:cViewPr varScale="1">
        <p:scale>
          <a:sx n="142" d="100"/>
          <a:sy n="142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5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bbock.tamu.edu/files/2011/10/forageanalysis_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Quality of Feeds</a:t>
            </a:r>
            <a:br>
              <a:rPr lang="en-US" dirty="0" smtClean="0"/>
            </a:br>
            <a:r>
              <a:rPr lang="en-US" dirty="0" smtClean="0"/>
              <a:t>Forages and Grasses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58674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Created by: Arlene Barrett, Dennis Bratton, Mariah </a:t>
            </a:r>
            <a:r>
              <a:rPr lang="en-US" i="1" dirty="0" err="1" smtClean="0"/>
              <a:t>Gumphrey</a:t>
            </a:r>
            <a:r>
              <a:rPr lang="en-US" i="1" dirty="0" smtClean="0"/>
              <a:t>, Haley </a:t>
            </a:r>
            <a:r>
              <a:rPr lang="en-US" i="1" dirty="0" err="1" smtClean="0"/>
              <a:t>Vrazel</a:t>
            </a:r>
            <a:endParaRPr lang="en-US" i="1" dirty="0"/>
          </a:p>
        </p:txBody>
      </p:sp>
      <p:pic>
        <p:nvPicPr>
          <p:cNvPr id="5" name="Picture 4" descr="shsu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000" y="4419600"/>
            <a:ext cx="1270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6"/>
            <a:ext cx="8458200" cy="4678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Analyze Warm Season Legumes.</a:t>
            </a:r>
          </a:p>
          <a:p>
            <a:endParaRPr lang="en-US" dirty="0" smtClean="0"/>
          </a:p>
          <a:p>
            <a:r>
              <a:rPr lang="en-US" smtClean="0"/>
              <a:t>Examine Cool </a:t>
            </a:r>
            <a:r>
              <a:rPr lang="en-US" dirty="0" smtClean="0"/>
              <a:t>Season Legumes.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 Legumes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Cowpea (Ethiopia)</a:t>
            </a:r>
          </a:p>
          <a:p>
            <a:r>
              <a:rPr lang="en-US" dirty="0" smtClean="0"/>
              <a:t>Perennial peanut (Brazil)</a:t>
            </a:r>
          </a:p>
          <a:p>
            <a:r>
              <a:rPr lang="en-US" dirty="0" smtClean="0"/>
              <a:t>Soybean (China)</a:t>
            </a:r>
          </a:p>
          <a:p>
            <a:r>
              <a:rPr lang="en-US" dirty="0" smtClean="0"/>
              <a:t>All can be used for pasture, hay and silage</a:t>
            </a:r>
          </a:p>
          <a:p>
            <a:r>
              <a:rPr lang="en-US" dirty="0" smtClean="0"/>
              <a:t>Can be cut for hay only once a year</a:t>
            </a:r>
          </a:p>
          <a:p>
            <a:r>
              <a:rPr lang="en-US" dirty="0" smtClean="0"/>
              <a:t>Hay conditioner mower required (all have high moisture content)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Season Legumes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Alfalfa </a:t>
            </a:r>
          </a:p>
          <a:p>
            <a:r>
              <a:rPr lang="en-US" dirty="0" smtClean="0"/>
              <a:t>Origin: Iran, Asia</a:t>
            </a:r>
          </a:p>
          <a:p>
            <a:r>
              <a:rPr lang="en-US" dirty="0" smtClean="0"/>
              <a:t>Hay usage</a:t>
            </a:r>
          </a:p>
          <a:p>
            <a:r>
              <a:rPr lang="en-US" dirty="0" smtClean="0"/>
              <a:t>Sensitive to soil acidity</a:t>
            </a:r>
          </a:p>
          <a:p>
            <a:r>
              <a:rPr lang="en-US" dirty="0" smtClean="0"/>
              <a:t>Very high nutritional value</a:t>
            </a:r>
          </a:p>
          <a:p>
            <a:r>
              <a:rPr lang="en-US" dirty="0" smtClean="0"/>
              <a:t>Commonly need to apply phosphorous, potassium, sulfur, and boron to the soil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Season Legumes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Clover</a:t>
            </a:r>
          </a:p>
          <a:p>
            <a:r>
              <a:rPr lang="en-US" dirty="0" smtClean="0"/>
              <a:t>Numerous species</a:t>
            </a:r>
          </a:p>
          <a:p>
            <a:pPr lvl="1"/>
            <a:r>
              <a:rPr lang="en-US" dirty="0" smtClean="0"/>
              <a:t>Arrowleaf clover</a:t>
            </a:r>
          </a:p>
          <a:p>
            <a:pPr lvl="1"/>
            <a:r>
              <a:rPr lang="en-US" dirty="0" smtClean="0"/>
              <a:t>Ball clover</a:t>
            </a:r>
          </a:p>
          <a:p>
            <a:pPr lvl="1"/>
            <a:r>
              <a:rPr lang="en-US" dirty="0" smtClean="0"/>
              <a:t>Berseem clover</a:t>
            </a:r>
          </a:p>
          <a:p>
            <a:pPr lvl="1"/>
            <a:r>
              <a:rPr lang="en-US" dirty="0" smtClean="0"/>
              <a:t>Crimson clover</a:t>
            </a:r>
          </a:p>
          <a:p>
            <a:r>
              <a:rPr lang="en-US" dirty="0" smtClean="0"/>
              <a:t>Most can be used for grazing and hay</a:t>
            </a:r>
          </a:p>
          <a:p>
            <a:r>
              <a:rPr lang="en-US" dirty="0" smtClean="0"/>
              <a:t>Some have a bloat potential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6"/>
            <a:ext cx="8458200" cy="4678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Analyze Warm Season Legumes.</a:t>
            </a:r>
          </a:p>
          <a:p>
            <a:endParaRPr lang="en-US" dirty="0" smtClean="0"/>
          </a:p>
          <a:p>
            <a:r>
              <a:rPr lang="en-US" smtClean="0"/>
              <a:t>Examine Cool </a:t>
            </a:r>
            <a:r>
              <a:rPr lang="en-US" dirty="0" smtClean="0"/>
              <a:t>Season Legumes.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http://lubbock.tamu.edu/files/2011/10/forageanalysis_6.pdf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Sam Houston State University</a:t>
            </a:r>
          </a:p>
          <a:p>
            <a:pPr lvl="1"/>
            <a:r>
              <a:rPr lang="en-US" dirty="0" smtClean="0"/>
              <a:t>Animal Science Note Packet: </a:t>
            </a:r>
            <a:r>
              <a:rPr lang="en-US" dirty="0" err="1" smtClean="0"/>
              <a:t>Rakowitz-McMullin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123</TotalTime>
  <Words>178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Quality of Feeds Forages and Grasses</vt:lpstr>
      <vt:lpstr>Objectives</vt:lpstr>
      <vt:lpstr>Warm Season Legumes</vt:lpstr>
      <vt:lpstr>Cool Season Legumes</vt:lpstr>
      <vt:lpstr>Cool Season Legumes </vt:lpstr>
      <vt:lpstr>Review</vt:lpstr>
      <vt:lpstr>Resources</vt:lpstr>
    </vt:vector>
  </TitlesOfParts>
  <Company>Tulsa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Feeds</dc:title>
  <dc:creator>Kevin</dc:creator>
  <cp:lastModifiedBy>Marvin Sefcik</cp:lastModifiedBy>
  <cp:revision>15</cp:revision>
  <dcterms:created xsi:type="dcterms:W3CDTF">2012-02-02T21:17:52Z</dcterms:created>
  <dcterms:modified xsi:type="dcterms:W3CDTF">2012-02-02T21:18:23Z</dcterms:modified>
</cp:coreProperties>
</file>