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87" autoAdjust="0"/>
    <p:restoredTop sz="86444" autoAdjust="0"/>
  </p:normalViewPr>
  <p:slideViewPr>
    <p:cSldViewPr>
      <p:cViewPr varScale="1">
        <p:scale>
          <a:sx n="142" d="100"/>
          <a:sy n="142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5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EC74B308-AD29-4E95-BF12-3E94E6BE6673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3416D67F-515D-4407-9AA4-6E51DD5A60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bbock.tamu.edu/files/2011/10/forageanalysis_6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Quality of Feeds</a:t>
            </a:r>
            <a:br>
              <a:rPr lang="en-US" dirty="0" smtClean="0"/>
            </a:br>
            <a:r>
              <a:rPr lang="en-US" dirty="0" smtClean="0"/>
              <a:t>Forages and Grasses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11669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Created by: Arlene Barrett, Dennis Bratton, Mariah Gumphrey, Haley Vrazel</a:t>
            </a:r>
            <a:endParaRPr lang="en-US" sz="1200" i="1" dirty="0"/>
          </a:p>
        </p:txBody>
      </p:sp>
      <p:pic>
        <p:nvPicPr>
          <p:cNvPr id="5" name="Picture 4" descr="shsu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4724400"/>
            <a:ext cx="1270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Season Annuals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Ryegrass</a:t>
            </a:r>
          </a:p>
          <a:p>
            <a:r>
              <a:rPr lang="en-US" dirty="0" smtClean="0"/>
              <a:t>Origin: Europe</a:t>
            </a:r>
          </a:p>
          <a:p>
            <a:r>
              <a:rPr lang="en-US" dirty="0" smtClean="0"/>
              <a:t>High Nutritional quality</a:t>
            </a:r>
          </a:p>
          <a:p>
            <a:r>
              <a:rPr lang="en-US" dirty="0" smtClean="0"/>
              <a:t>Used for pasture, hay, silage</a:t>
            </a:r>
          </a:p>
          <a:p>
            <a:r>
              <a:rPr lang="en-US" dirty="0" smtClean="0"/>
              <a:t>Great for high rainfall areas</a:t>
            </a:r>
          </a:p>
          <a:p>
            <a:r>
              <a:rPr lang="en-US" dirty="0" smtClean="0"/>
              <a:t>Tolerates heavy grazing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Season Annuals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Grains</a:t>
            </a:r>
          </a:p>
          <a:p>
            <a:pPr lvl="1"/>
            <a:r>
              <a:rPr lang="en-US" dirty="0" smtClean="0"/>
              <a:t>Rye</a:t>
            </a:r>
          </a:p>
          <a:p>
            <a:pPr lvl="1"/>
            <a:r>
              <a:rPr lang="en-US" dirty="0" smtClean="0"/>
              <a:t>Oats</a:t>
            </a:r>
          </a:p>
          <a:p>
            <a:pPr lvl="1"/>
            <a:r>
              <a:rPr lang="en-US" dirty="0" smtClean="0"/>
              <a:t>Wheat </a:t>
            </a:r>
          </a:p>
          <a:p>
            <a:pPr lvl="1"/>
            <a:r>
              <a:rPr lang="en-US" dirty="0" smtClean="0"/>
              <a:t>Barley</a:t>
            </a:r>
          </a:p>
          <a:p>
            <a:r>
              <a:rPr lang="en-US" dirty="0" smtClean="0"/>
              <a:t>Origin: Turkey, Iraq, Europe</a:t>
            </a:r>
          </a:p>
          <a:p>
            <a:r>
              <a:rPr lang="en-US" dirty="0" smtClean="0"/>
              <a:t>Pasture, hay, silage usage</a:t>
            </a:r>
          </a:p>
          <a:p>
            <a:r>
              <a:rPr lang="en-US" dirty="0" smtClean="0"/>
              <a:t>High response to nitrogen fertilizer</a:t>
            </a:r>
          </a:p>
          <a:p>
            <a:r>
              <a:rPr lang="en-US" dirty="0" smtClean="0"/>
              <a:t>Require high phosphorous and potassium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6"/>
            <a:ext cx="8458200" cy="4678363"/>
          </a:xfrm>
        </p:spPr>
        <p:txBody>
          <a:bodyPr/>
          <a:lstStyle/>
          <a:p>
            <a:r>
              <a:rPr lang="en-US" dirty="0" smtClean="0"/>
              <a:t>Analyze Warm Season Perennials/Annuals.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Examine Cool Season Perennials/Annuals.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6"/>
            <a:ext cx="8458200" cy="4678363"/>
          </a:xfrm>
        </p:spPr>
        <p:txBody>
          <a:bodyPr/>
          <a:lstStyle/>
          <a:p>
            <a:r>
              <a:rPr lang="en-US" dirty="0" smtClean="0"/>
              <a:t>Analyze Warm Season Perennials/Annuals.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Examine Cool Season Perennials/Annuals.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http://lubbock.tamu.edu/files/2011/10/forageanalysis_6.pdf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Sam Houston State University</a:t>
            </a:r>
          </a:p>
          <a:p>
            <a:pPr lvl="1"/>
            <a:r>
              <a:rPr lang="en-US" dirty="0" smtClean="0"/>
              <a:t>Animal Science Note Packet: </a:t>
            </a:r>
            <a:r>
              <a:rPr lang="en-US" dirty="0" err="1" smtClean="0"/>
              <a:t>Rakowitz-McMullin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 Perennials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Bahia</a:t>
            </a:r>
          </a:p>
          <a:p>
            <a:pPr lvl="1"/>
            <a:r>
              <a:rPr lang="en-US" dirty="0" smtClean="0"/>
              <a:t>Pensacola</a:t>
            </a:r>
          </a:p>
          <a:p>
            <a:pPr lvl="1"/>
            <a:r>
              <a:rPr lang="en-US" dirty="0" smtClean="0"/>
              <a:t>Argentina</a:t>
            </a:r>
          </a:p>
          <a:p>
            <a:r>
              <a:rPr lang="en-US" dirty="0" smtClean="0"/>
              <a:t>Origin: Argentina, Brazil, Uruguay, Paraguay</a:t>
            </a:r>
          </a:p>
          <a:p>
            <a:r>
              <a:rPr lang="en-US" dirty="0" smtClean="0"/>
              <a:t>High nutritional value when mature</a:t>
            </a:r>
          </a:p>
          <a:p>
            <a:pPr lvl="1"/>
            <a:r>
              <a:rPr lang="en-US" dirty="0" smtClean="0"/>
              <a:t>Primarily used as a forage (pasture, hay)</a:t>
            </a:r>
          </a:p>
          <a:p>
            <a:pPr lvl="1"/>
            <a:r>
              <a:rPr lang="en-US" dirty="0" smtClean="0"/>
              <a:t>Also used for erosion control</a:t>
            </a:r>
          </a:p>
          <a:p>
            <a:r>
              <a:rPr lang="en-US" dirty="0" smtClean="0"/>
              <a:t>Planted from seeds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 Perennials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Bermudagrass</a:t>
            </a:r>
          </a:p>
          <a:p>
            <a:r>
              <a:rPr lang="en-US" dirty="0" smtClean="0"/>
              <a:t>Many different types</a:t>
            </a:r>
          </a:p>
          <a:p>
            <a:pPr lvl="1"/>
            <a:r>
              <a:rPr lang="en-US" dirty="0" smtClean="0"/>
              <a:t>Coastal</a:t>
            </a:r>
          </a:p>
          <a:p>
            <a:pPr lvl="1"/>
            <a:r>
              <a:rPr lang="en-US" dirty="0" smtClean="0"/>
              <a:t>Jiggs</a:t>
            </a:r>
          </a:p>
          <a:p>
            <a:pPr lvl="1"/>
            <a:r>
              <a:rPr lang="en-US" dirty="0" smtClean="0"/>
              <a:t>Tifton 85</a:t>
            </a:r>
          </a:p>
          <a:p>
            <a:r>
              <a:rPr lang="en-US" dirty="0" smtClean="0"/>
              <a:t>Fast growing (2-3 in/day)</a:t>
            </a:r>
          </a:p>
          <a:p>
            <a:r>
              <a:rPr lang="en-US" dirty="0" smtClean="0"/>
              <a:t>Planted from sprig to tops</a:t>
            </a:r>
          </a:p>
          <a:p>
            <a:r>
              <a:rPr lang="en-US" dirty="0" smtClean="0"/>
              <a:t>Primary used for pasture and hay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Seasons Perennials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Dallisgrass</a:t>
            </a:r>
          </a:p>
          <a:p>
            <a:r>
              <a:rPr lang="en-US" dirty="0" smtClean="0"/>
              <a:t>Origin: Argentina, Uruguay, Brazil</a:t>
            </a:r>
          </a:p>
          <a:p>
            <a:r>
              <a:rPr lang="en-US" dirty="0" smtClean="0"/>
              <a:t>Used for pasture and minimal hay</a:t>
            </a:r>
          </a:p>
          <a:p>
            <a:r>
              <a:rPr lang="en-US" dirty="0" smtClean="0"/>
              <a:t>High nutritional value</a:t>
            </a:r>
          </a:p>
          <a:p>
            <a:r>
              <a:rPr lang="en-US" dirty="0" smtClean="0"/>
              <a:t>Bunch type grass</a:t>
            </a:r>
          </a:p>
          <a:p>
            <a:r>
              <a:rPr lang="en-US" dirty="0" smtClean="0"/>
              <a:t>Very leafy</a:t>
            </a:r>
          </a:p>
          <a:p>
            <a:r>
              <a:rPr lang="en-US" dirty="0" smtClean="0"/>
              <a:t>Poisonous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 Perennials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Johnsongrass</a:t>
            </a:r>
          </a:p>
          <a:p>
            <a:r>
              <a:rPr lang="en-US" dirty="0" smtClean="0"/>
              <a:t>Origin: Mediterranean area</a:t>
            </a:r>
          </a:p>
          <a:p>
            <a:r>
              <a:rPr lang="en-US" dirty="0" smtClean="0"/>
              <a:t>Drought tolerance</a:t>
            </a:r>
          </a:p>
          <a:p>
            <a:r>
              <a:rPr lang="en-US" dirty="0" smtClean="0"/>
              <a:t>Used for hay and grazing with high management requirements</a:t>
            </a:r>
          </a:p>
          <a:p>
            <a:r>
              <a:rPr lang="en-US" dirty="0" smtClean="0"/>
              <a:t>Prussic acid potential</a:t>
            </a:r>
          </a:p>
          <a:p>
            <a:pPr lvl="1"/>
            <a:r>
              <a:rPr lang="en-US" dirty="0" smtClean="0"/>
              <a:t>Inhibits oxygen usage by cells, too much prussic acid can cause animal suffocation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Season Annual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Sorgum-Sudan Grass</a:t>
            </a:r>
          </a:p>
          <a:p>
            <a:r>
              <a:rPr lang="en-US" dirty="0" smtClean="0"/>
              <a:t>Origin: Northeast Africa</a:t>
            </a:r>
          </a:p>
          <a:p>
            <a:r>
              <a:rPr lang="en-US" dirty="0" smtClean="0"/>
              <a:t>Can grow 4-8 feet tall, very leafy</a:t>
            </a:r>
          </a:p>
          <a:p>
            <a:r>
              <a:rPr lang="en-US" dirty="0" smtClean="0"/>
              <a:t>Seeds drilled into cultivated soils</a:t>
            </a:r>
          </a:p>
          <a:p>
            <a:r>
              <a:rPr lang="en-US" dirty="0" smtClean="0"/>
              <a:t>Used for hay, pasture and silage</a:t>
            </a:r>
          </a:p>
          <a:p>
            <a:r>
              <a:rPr lang="en-US" dirty="0" smtClean="0"/>
              <a:t>Short season</a:t>
            </a:r>
          </a:p>
          <a:p>
            <a:pPr lvl="1"/>
            <a:r>
              <a:rPr lang="en-US" dirty="0" smtClean="0"/>
              <a:t>June-September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Season Perennial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Resucegrass (prariegrass)</a:t>
            </a:r>
          </a:p>
          <a:p>
            <a:r>
              <a:rPr lang="en-US" dirty="0" smtClean="0"/>
              <a:t>Origin: Mediterranean area</a:t>
            </a:r>
          </a:p>
          <a:p>
            <a:r>
              <a:rPr lang="en-US" dirty="0" smtClean="0"/>
              <a:t>Used for pasture </a:t>
            </a:r>
          </a:p>
          <a:p>
            <a:r>
              <a:rPr lang="en-US" dirty="0" smtClean="0"/>
              <a:t>High nutritional quality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131</TotalTime>
  <Words>326</Words>
  <Application>Microsoft Macintosh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Quality of Feeds Forages and Grasses</vt:lpstr>
      <vt:lpstr>Objectives</vt:lpstr>
      <vt:lpstr>Resources</vt:lpstr>
      <vt:lpstr>Warm Season Perennials</vt:lpstr>
      <vt:lpstr>Warm Season Perennials</vt:lpstr>
      <vt:lpstr>Warm Seasons Perennials</vt:lpstr>
      <vt:lpstr>Warm Season Perennials </vt:lpstr>
      <vt:lpstr>Warm Season Annual </vt:lpstr>
      <vt:lpstr>Cool Season Perennial </vt:lpstr>
      <vt:lpstr>Cool Season Annuals</vt:lpstr>
      <vt:lpstr>Cool Season Annuals </vt:lpstr>
      <vt:lpstr>Review</vt:lpstr>
    </vt:vector>
  </TitlesOfParts>
  <Company>Tulsa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Feeds</dc:title>
  <dc:creator>Kevin</dc:creator>
  <cp:lastModifiedBy>Marvin Sefcik</cp:lastModifiedBy>
  <cp:revision>19</cp:revision>
  <dcterms:created xsi:type="dcterms:W3CDTF">2012-02-02T21:17:22Z</dcterms:created>
  <dcterms:modified xsi:type="dcterms:W3CDTF">2012-02-02T21:17:50Z</dcterms:modified>
</cp:coreProperties>
</file>