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8" r:id="rId6"/>
    <p:sldId id="259" r:id="rId7"/>
    <p:sldId id="260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C5A07-F767-4A92-8BEA-A357F7FFB382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812A-48B5-4D22-A140-266B5F129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A234-5B57-488B-B8CF-8AA212A8190A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647E9-B295-4E14-94A0-542089DD0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D616E-97A2-4C81-B0E9-DFC5479A73A9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B234F-A64C-459F-BE55-B025E8A7F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AAF8-5EC3-4599-BF9A-982B70F6B61B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005F7-E65B-4812-8383-580663A5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08CD-9533-4CD2-B0B6-1CAB226A16E6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3C5EE-15FE-4CA7-825E-FC4F234EA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FBDE-2548-4DDC-819A-0624FDD84F80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2343-4CD8-4C55-9193-8AF74C8C9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FE72-85F0-4AC5-A8E6-1F872D66CBA0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5E30-883F-4B4E-984F-3EB95751B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7F7C-B962-448C-BCDC-7C69ACA8A295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2374B-A401-41B6-8313-BB54F4C86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99A5-597E-488E-B2A2-639E0F0958B8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20532-AEB1-432A-B914-8509FCF41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96D4-3F52-4DD2-A032-E927C4C82BA6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13DF8F3-97CB-496E-BCD0-D5453A3D8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A346C-48AB-4B0A-8C16-DF1A44EF9270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1749C-5E87-4225-9981-192C326A1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14094B6-CFAC-4973-BA76-935AF04080E8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99DF00D-4307-482C-A422-AA3B19D6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563" y="1730375"/>
            <a:ext cx="5648325" cy="12049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cap="none" smtClean="0"/>
              <a:t>PROTEIN SYNTHESIS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850" y="2470150"/>
            <a:ext cx="6510338" cy="330200"/>
          </a:xfrm>
        </p:spPr>
        <p:txBody>
          <a:bodyPr/>
          <a:lstStyle/>
          <a:p>
            <a:r>
              <a:rPr sz="2000" cap="none">
                <a:ea typeface="Tunga" pitchFamily="2"/>
              </a:rPr>
              <a:t>BY: MARIAH GUMFORY</a:t>
            </a:r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410200"/>
            <a:ext cx="12763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Step 2: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400" smtClean="0"/>
              <a:t>Small ribosomal subunit binds to the mRNA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Initiator tRNA binds to the binds with the start codon of mRNA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Large ribosomal subunit binds to the complex and starts the polypeptide chain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A second tRNA comes in and binds to the next mRNA codon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The ribosome advances down the line to the next codon, and the process continues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Rinse and repeat until a STOP codon is reached and a brand new polypeptide is released and ready to be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Drag and drop activity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http://www.zerobio.com/drag_oa/protein/transcription.htm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Font typeface="Arial" charset="0"/>
              <a:buChar char="•"/>
            </a:pPr>
            <a:r>
              <a:rPr lang="en-US" sz="2400" smtClean="0"/>
              <a:t>Explain the purpose and process of transcription and translation</a:t>
            </a:r>
          </a:p>
          <a:p>
            <a:pPr hangingPunct="0">
              <a:buFont typeface="Arial" charset="0"/>
              <a:buChar char="•"/>
            </a:pPr>
            <a:r>
              <a:rPr lang="en-US" sz="2400" smtClean="0"/>
              <a:t>Recognize that gene expression is a regulated process</a:t>
            </a:r>
          </a:p>
          <a:p>
            <a:pPr hangingPunct="0">
              <a:buFont typeface="Arial" charset="0"/>
              <a:buChar char="•"/>
            </a:pPr>
            <a:r>
              <a:rPr lang="en-US" sz="2400" smtClean="0"/>
              <a:t>Describe the roles of DNA and RNA in cell differentiation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Identify and illustrate changes in DNA and evaluate the significance of these changes</a:t>
            </a:r>
          </a:p>
          <a:p>
            <a:pPr>
              <a:buFont typeface="Arial" charset="0"/>
              <a:buChar char="•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buFont typeface="Arial" charset="0"/>
              <a:buChar char="•"/>
            </a:pPr>
            <a:r>
              <a:rPr lang="en-US" sz="2400" smtClean="0"/>
              <a:t>Explain the purpose and process of transcription and translation</a:t>
            </a:r>
          </a:p>
          <a:p>
            <a:pPr hangingPunct="0">
              <a:buFont typeface="Arial" charset="0"/>
              <a:buChar char="•"/>
            </a:pPr>
            <a:r>
              <a:rPr lang="en-US" sz="2400" smtClean="0"/>
              <a:t>Recognize that gene expression is a regulated process</a:t>
            </a:r>
          </a:p>
          <a:p>
            <a:pPr hangingPunct="0">
              <a:buFont typeface="Arial" charset="0"/>
              <a:buChar char="•"/>
            </a:pPr>
            <a:r>
              <a:rPr lang="en-US" sz="2400" smtClean="0"/>
              <a:t>Describe the roles of DNA and RNA in cell differentiation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Identify and illustrate changes in DNA and evaluate the significance of these changes</a:t>
            </a:r>
          </a:p>
          <a:p>
            <a:pPr>
              <a:buFont typeface="Arial" charset="0"/>
              <a:buChar char="•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Protein synthesis video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http://www.youtube.com/watch?v=NJxobgkPEAo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is protein synthesis?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sz="2400" smtClean="0"/>
              <a:t>Process whereby DNA encodes for the production of amino acids and proteins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smtClean="0"/>
              <a:t>Refers to a multi-step process, beginning with amino acid synthesis and transcription of nuclear DNA into messenger RNA, which is then used as input for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do we need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400" smtClean="0"/>
              <a:t>We need proteins!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Proteins make up enzymes, hormones and components of cell membranes among many other things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mrna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smtClean="0"/>
              <a:t>Molecule of RNA that encodes a chemical "blueprint" for a protein product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smtClean="0"/>
              <a:t>Carries coding information to the sites of protein synthesis: the ribosomes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smtClean="0"/>
              <a:t>Read in a series of triplets called codons</a:t>
            </a:r>
          </a:p>
          <a:p>
            <a:pPr lvl="2"/>
            <a:r>
              <a:rPr lang="en-US" sz="2400" smtClean="0"/>
              <a:t>Example of a codon: AUG</a:t>
            </a:r>
          </a:p>
          <a:p>
            <a:pPr lvl="2">
              <a:buFont typeface="Arial" charset="0"/>
              <a:buChar char="•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400" smtClean="0"/>
              <a:t>Functions as an interpreter between nucleic acid and peptide sequences by picking up amino acids and matching them to the proper codons in mRNA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Each tRNA carries one amino acid that corresponds to an mRNA codon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The proper amino acid is joined to the tRNA by the enzyme aminoacyl-tRNA synthetase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Ribosome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smtClean="0"/>
              <a:t>Composed of two subunits: a large and a small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Work bench for protein assembly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Step 1: transcription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400" smtClean="0"/>
              <a:t>DNA unwinds and “unzips”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Enzymes match RNA nucleotides to unzipped nitrogen bases of the DNA and form one strand of mRNA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The strand of mRNA detaches and heads off out of the nucleus for a ribosome</a:t>
            </a:r>
          </a:p>
          <a:p>
            <a:pPr>
              <a:buFont typeface="Arial" charset="0"/>
              <a:buChar char="•"/>
            </a:pPr>
            <a:r>
              <a:rPr lang="en-US" sz="2400" smtClean="0"/>
              <a:t>DNA re-zips and twists back up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98</TotalTime>
  <Words>392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Franklin Gothic Book</vt:lpstr>
      <vt:lpstr>Arial</vt:lpstr>
      <vt:lpstr>Franklin Gothic Medium</vt:lpstr>
      <vt:lpstr>Wingdings</vt:lpstr>
      <vt:lpstr>Calibri</vt:lpstr>
      <vt:lpstr>Tunga</vt:lpstr>
      <vt:lpstr>Angles</vt:lpstr>
      <vt:lpstr>Angles</vt:lpstr>
      <vt:lpstr>Angles</vt:lpstr>
      <vt:lpstr>Angles</vt:lpstr>
      <vt:lpstr>Angles</vt:lpstr>
      <vt:lpstr>PROTEIN SYNTHESIS</vt:lpstr>
      <vt:lpstr>OBJECTIVES</vt:lpstr>
      <vt:lpstr>PROTEIN SYNTHESIS VIDEO</vt:lpstr>
      <vt:lpstr>WHAT IS PROTEIN SYNTHESIS?</vt:lpstr>
      <vt:lpstr>WHY DO WE NEED IT?</vt:lpstr>
      <vt:lpstr>MRNA</vt:lpstr>
      <vt:lpstr>TRNA</vt:lpstr>
      <vt:lpstr>RIBOSOME</vt:lpstr>
      <vt:lpstr>STEP 1: TRANSCRIPTION</vt:lpstr>
      <vt:lpstr>STEP 2: TRANSLATION</vt:lpstr>
      <vt:lpstr>DRAG AND DROP ACTIVITY</vt:lpstr>
      <vt:lpstr>OBJECTIVES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synthesis</dc:title>
  <dc:creator>Owner</dc:creator>
  <cp:lastModifiedBy>BFreel</cp:lastModifiedBy>
  <cp:revision>13</cp:revision>
  <dcterms:created xsi:type="dcterms:W3CDTF">2012-01-23T03:46:29Z</dcterms:created>
  <dcterms:modified xsi:type="dcterms:W3CDTF">2012-02-01T16:29:42Z</dcterms:modified>
</cp:coreProperties>
</file>