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C0DA7-8DEE-475A-A873-ECEF2857211B}" type="datetimeFigureOut">
              <a:rPr lang="en-US" smtClean="0"/>
              <a:pPr/>
              <a:t>2/2/12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D3D07-741F-411F-9CD4-A22BEF3EC8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3400"/>
            <a:ext cx="91440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Nutritional Requirements </a:t>
            </a:r>
            <a:br>
              <a:rPr lang="en-US" dirty="0" smtClean="0"/>
            </a:br>
            <a:r>
              <a:rPr lang="en-US" dirty="0" smtClean="0"/>
              <a:t>of </a:t>
            </a:r>
            <a:br>
              <a:rPr lang="en-US" dirty="0" smtClean="0"/>
            </a:br>
            <a:r>
              <a:rPr lang="en-US" dirty="0" smtClean="0"/>
              <a:t>Non-ruminant Animals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6600" y="5257800"/>
            <a:ext cx="2057400" cy="1600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800" dirty="0" smtClean="0"/>
              <a:t>Created by:</a:t>
            </a:r>
          </a:p>
          <a:p>
            <a:pPr algn="r"/>
            <a:r>
              <a:rPr lang="en-US" sz="1800" err="1" smtClean="0"/>
              <a:t>Barrett</a:t>
            </a:r>
            <a:r>
              <a:rPr lang="en-US" sz="1800" smtClean="0"/>
              <a:t>, Arlene</a:t>
            </a:r>
            <a:endParaRPr lang="en-US" sz="1800" dirty="0" smtClean="0"/>
          </a:p>
          <a:p>
            <a:pPr algn="r"/>
            <a:r>
              <a:rPr lang="en-US" sz="1800" dirty="0" smtClean="0"/>
              <a:t>Bratton, Dennis</a:t>
            </a:r>
          </a:p>
          <a:p>
            <a:pPr algn="r"/>
            <a:r>
              <a:rPr lang="en-US" sz="1800" dirty="0" err="1" smtClean="0"/>
              <a:t>Gumfory</a:t>
            </a:r>
            <a:r>
              <a:rPr lang="en-US" sz="1800" dirty="0" smtClean="0"/>
              <a:t>, Mariah </a:t>
            </a:r>
          </a:p>
          <a:p>
            <a:pPr algn="r"/>
            <a:r>
              <a:rPr lang="en-US" sz="1800" dirty="0" err="1" smtClean="0"/>
              <a:t>Vrazel</a:t>
            </a:r>
            <a:r>
              <a:rPr lang="en-US" sz="1800" dirty="0" smtClean="0"/>
              <a:t>, Haley </a:t>
            </a:r>
            <a:endParaRPr lang="en-US" sz="1800" dirty="0"/>
          </a:p>
        </p:txBody>
      </p:sp>
      <p:pic>
        <p:nvPicPr>
          <p:cNvPr id="1026" name="Picture 2" descr="E:\shsu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48275"/>
            <a:ext cx="1190625" cy="160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Monogastric System</a:t>
            </a:r>
            <a:endParaRPr lang="en-US" dirty="0"/>
          </a:p>
        </p:txBody>
      </p:sp>
      <p:pic>
        <p:nvPicPr>
          <p:cNvPr id="1026" name="Picture 2" descr="C:\Users\Krissy-New\Pictures\monogastric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7683788" cy="4241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Evaluate </a:t>
            </a:r>
            <a:r>
              <a:rPr lang="en-US" dirty="0" smtClean="0"/>
              <a:t>the protein requirements and what is required of a non ruminant animal</a:t>
            </a:r>
          </a:p>
          <a:p>
            <a:pPr lvl="0"/>
            <a:r>
              <a:rPr lang="en-US" dirty="0" smtClean="0"/>
              <a:t>State the nutritional requirements of non ruminant animals</a:t>
            </a:r>
            <a:endParaRPr lang="en-US" dirty="0" smtClean="0"/>
          </a:p>
          <a:p>
            <a:pPr lvl="0"/>
            <a:r>
              <a:rPr lang="en-US" smtClean="0"/>
              <a:t>Analyze </a:t>
            </a:r>
            <a:r>
              <a:rPr lang="en-US" dirty="0" smtClean="0"/>
              <a:t>the protein percentages in common feedstuff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Extension.Missouri.edu </a:t>
            </a:r>
          </a:p>
          <a:p>
            <a:r>
              <a:rPr lang="en-US" sz="2000" u="sng" dirty="0" smtClean="0"/>
              <a:t>http://agebb.missouri.edu/swine/nutrition/</a:t>
            </a:r>
          </a:p>
          <a:p>
            <a:r>
              <a:rPr lang="en-US" sz="2000" u="sng" dirty="0" smtClean="0"/>
              <a:t>http://www.usporkcenter.org/home/projects/national-swine-nutrition-guide.aspx </a:t>
            </a:r>
            <a:endParaRPr lang="en-US" sz="20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Evaluate </a:t>
            </a:r>
            <a:r>
              <a:rPr lang="en-US" dirty="0" smtClean="0"/>
              <a:t>the protein requirements and what is required of a non ruminant animal</a:t>
            </a:r>
          </a:p>
          <a:p>
            <a:pPr lvl="0"/>
            <a:r>
              <a:rPr lang="en-US" dirty="0" smtClean="0"/>
              <a:t>State the nutritional requirements of non ruminant animals</a:t>
            </a:r>
            <a:endParaRPr lang="en-US" dirty="0" smtClean="0"/>
          </a:p>
          <a:p>
            <a:pPr lvl="0"/>
            <a:r>
              <a:rPr lang="en-US" dirty="0" smtClean="0"/>
              <a:t>Analyze </a:t>
            </a:r>
            <a:r>
              <a:rPr lang="en-US" dirty="0" smtClean="0"/>
              <a:t>the protein percentages in common feedstuff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Monogastric 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Pigs, as a general rule, eat to satisfy their energy requirements.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So, how much feed will a G-F pig eat?</a:t>
            </a:r>
          </a:p>
          <a:p>
            <a:r>
              <a:rPr lang="en-US" dirty="0" smtClean="0"/>
              <a:t>Answer:  about 5% of body weight.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Actual feed intake, as a percent of body weight, decreases as live weight increases.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Monogastric 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What is the most common energy feed for swine in the Midwest?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Corn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would be the second most common energy feed for swine?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Milo also referred to as grain sorghum.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Monogastric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Cereal grains (corn, oats, wheat, etc) as a rule are deficient in protein or more specifically in amino acids.</a:t>
            </a:r>
          </a:p>
          <a:p>
            <a:r>
              <a:rPr lang="en-US" dirty="0" smtClean="0"/>
              <a:t>Lysine requirement for a 40 lb. pig is approximately .95% of the diet.</a:t>
            </a:r>
          </a:p>
          <a:p>
            <a:r>
              <a:rPr lang="en-US" dirty="0" smtClean="0"/>
              <a:t>Corn contains .25% lysine.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Protein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2895600"/>
          </a:xfrm>
        </p:spPr>
        <p:txBody>
          <a:bodyPr/>
          <a:lstStyle/>
          <a:p>
            <a:r>
              <a:rPr lang="en-US" dirty="0" smtClean="0"/>
              <a:t>Since swine diets consist primarily of cereal grains they need to be supplemented with a protein feed in order to enable optimum performance.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 Feeds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Other plant and animal proteins are often used in combination with SBM.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Fishmeal (60-70% CP) (Crude Protein)</a:t>
            </a:r>
          </a:p>
          <a:p>
            <a:r>
              <a:rPr lang="en-US" dirty="0" smtClean="0"/>
              <a:t>Milk products, such as dried skimmed milk (33% CP) and dried whey (13.3% CP)</a:t>
            </a:r>
          </a:p>
          <a:p>
            <a:r>
              <a:rPr lang="en-US" dirty="0" smtClean="0"/>
              <a:t>Meat and bone meal (50% CP)</a:t>
            </a:r>
          </a:p>
          <a:p>
            <a:r>
              <a:rPr lang="en-US" dirty="0" smtClean="0"/>
              <a:t>Spray dried plasma protein and bloodmeal (86% CP)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 Additives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ncrease growth rate</a:t>
            </a:r>
          </a:p>
          <a:p>
            <a:r>
              <a:rPr lang="en-US" dirty="0"/>
              <a:t>I</a:t>
            </a:r>
            <a:r>
              <a:rPr lang="en-US" dirty="0" smtClean="0"/>
              <a:t>mprove feed efficiency </a:t>
            </a:r>
          </a:p>
          <a:p>
            <a:r>
              <a:rPr lang="en-US" dirty="0"/>
              <a:t>D</a:t>
            </a:r>
            <a:r>
              <a:rPr lang="en-US" dirty="0" smtClean="0"/>
              <a:t>ecrease mortality and morbidity caused by disease.</a:t>
            </a:r>
          </a:p>
          <a:p>
            <a:r>
              <a:rPr lang="en-US" dirty="0"/>
              <a:t>I</a:t>
            </a:r>
            <a:r>
              <a:rPr lang="en-US" dirty="0" smtClean="0"/>
              <a:t>mprove the composition in the carcass (decrease fat content; increase lean content).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Monogastric Fiber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Swine producers often add fiber to the gestation diet just prior to farrowing and/or during lactation.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Bulky (high fiber) feeds such as oats, wheat bran or beet pulp are added to the ration to prevent constipation.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425</Words>
  <Application>Microsoft Macintosh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Nutritional Requirements  of  Non-ruminant Animals</vt:lpstr>
      <vt:lpstr>Objectives</vt:lpstr>
      <vt:lpstr>Monogastric Nutrition</vt:lpstr>
      <vt:lpstr>Monogastric Nutrition</vt:lpstr>
      <vt:lpstr>Monogastric </vt:lpstr>
      <vt:lpstr>Protein</vt:lpstr>
      <vt:lpstr>Protein Feeds</vt:lpstr>
      <vt:lpstr>Feed Additives </vt:lpstr>
      <vt:lpstr>Monogastric Fiber Diet</vt:lpstr>
      <vt:lpstr>Monogastric System</vt:lpstr>
      <vt:lpstr>Review</vt:lpstr>
      <vt:lpstr>Resources</vt:lpstr>
    </vt:vector>
  </TitlesOfParts>
  <Company>Sam Houston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Nutritional Requirements  of  Non-ruminant Animals</dc:title>
  <dc:creator> </dc:creator>
  <cp:lastModifiedBy>Marvin Sefcik</cp:lastModifiedBy>
  <cp:revision>6</cp:revision>
  <dcterms:created xsi:type="dcterms:W3CDTF">2012-02-02T20:29:52Z</dcterms:created>
  <dcterms:modified xsi:type="dcterms:W3CDTF">2012-02-02T20:32:33Z</dcterms:modified>
</cp:coreProperties>
</file>