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6" r:id="rId5"/>
    <p:sldId id="258" r:id="rId6"/>
    <p:sldId id="259" r:id="rId7"/>
    <p:sldId id="260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3384FD-30D0-42F9-B204-177E06DE08C3}" type="datetimeFigureOut">
              <a:rPr lang="en-US" smtClean="0"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9734E2-4018-4D52-927A-C598751F772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8229600" cy="1828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Muscles used for meat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749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Rib Steak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Muscles: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 err="1" smtClean="0"/>
              <a:t>Multifidus</a:t>
            </a:r>
            <a:r>
              <a:rPr lang="en-US" sz="3200" dirty="0" smtClean="0"/>
              <a:t> </a:t>
            </a:r>
            <a:r>
              <a:rPr lang="en-US" sz="3200" dirty="0" err="1" smtClean="0"/>
              <a:t>dorsi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err="1" smtClean="0"/>
              <a:t>Spinalis</a:t>
            </a:r>
            <a:r>
              <a:rPr lang="en-US" sz="3200" dirty="0" smtClean="0"/>
              <a:t> </a:t>
            </a:r>
            <a:r>
              <a:rPr lang="en-US" sz="3200" dirty="0" err="1" smtClean="0"/>
              <a:t>dorsi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err="1" smtClean="0"/>
              <a:t>Longissimus</a:t>
            </a:r>
            <a:r>
              <a:rPr lang="en-US" sz="3200" dirty="0" smtClean="0"/>
              <a:t> </a:t>
            </a:r>
            <a:r>
              <a:rPr lang="en-US" sz="3200" dirty="0" err="1" smtClean="0"/>
              <a:t>dorsi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err="1" smtClean="0"/>
              <a:t>Longissimus</a:t>
            </a:r>
            <a:r>
              <a:rPr lang="en-US" sz="3200" dirty="0" smtClean="0"/>
              <a:t> </a:t>
            </a:r>
            <a:r>
              <a:rPr lang="en-US" sz="3200" dirty="0" err="1" smtClean="0"/>
              <a:t>costarum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557461"/>
            <a:ext cx="3256329" cy="216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tender, intermediate, and tough muscles</a:t>
            </a:r>
          </a:p>
          <a:p>
            <a:endParaRPr lang="en-US" dirty="0"/>
          </a:p>
          <a:p>
            <a:r>
              <a:rPr lang="en-US" dirty="0" smtClean="0"/>
              <a:t>List specific muscles in various steaks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tender, intermediate, and tough muscles</a:t>
            </a:r>
          </a:p>
          <a:p>
            <a:endParaRPr lang="en-US" dirty="0"/>
          </a:p>
          <a:p>
            <a:r>
              <a:rPr lang="en-US" dirty="0" smtClean="0"/>
              <a:t>List specific muscles in various steaks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What steaks are the most tender?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255874"/>
            <a:ext cx="2895600" cy="2895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255874"/>
            <a:ext cx="3206230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300" y="3810000"/>
            <a:ext cx="3124200" cy="285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18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0"/>
            <a:ext cx="7990053" cy="5167312"/>
          </a:xfrm>
        </p:spPr>
      </p:pic>
    </p:spTree>
    <p:extLst>
      <p:ext uri="{BB962C8B-B14F-4D97-AF65-F5344CB8AC3E}">
        <p14:creationId xmlns:p14="http://schemas.microsoft.com/office/powerpoint/2010/main" val="77318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Tender Muscles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Psoas major-</a:t>
            </a:r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smtClean="0"/>
              <a:t>Loin, on the back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err="1" smtClean="0"/>
              <a:t>Longissimus</a:t>
            </a:r>
            <a:r>
              <a:rPr lang="en-US" dirty="0" smtClean="0"/>
              <a:t> </a:t>
            </a:r>
            <a:r>
              <a:rPr lang="en-US" dirty="0" err="1" smtClean="0"/>
              <a:t>dorsi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 Back, along backbone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68" t="7222" r="39649" b="54167"/>
          <a:stretch/>
        </p:blipFill>
        <p:spPr>
          <a:xfrm>
            <a:off x="4638674" y="1524000"/>
            <a:ext cx="2981325" cy="387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94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Muscles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endParaRPr lang="en-US" dirty="0"/>
          </a:p>
          <a:p>
            <a:r>
              <a:rPr lang="en-US" dirty="0" smtClean="0"/>
              <a:t>Biceps </a:t>
            </a:r>
            <a:r>
              <a:rPr lang="en-US" dirty="0" err="1" smtClean="0"/>
              <a:t>femoris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  In the leg</a:t>
            </a:r>
          </a:p>
          <a:p>
            <a:r>
              <a:rPr lang="en-US" dirty="0" smtClean="0"/>
              <a:t>Rectus </a:t>
            </a:r>
            <a:r>
              <a:rPr lang="en-US" dirty="0" err="1" smtClean="0"/>
              <a:t>femoris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 In the leg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4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Tough Muscles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endParaRPr lang="en-US" dirty="0"/>
          </a:p>
          <a:p>
            <a:r>
              <a:rPr lang="en-US" dirty="0" smtClean="0"/>
              <a:t>Cutaneous </a:t>
            </a:r>
            <a:r>
              <a:rPr lang="en-US" dirty="0" err="1" smtClean="0"/>
              <a:t>trunci</a:t>
            </a:r>
            <a:endParaRPr lang="en-US" dirty="0" smtClean="0"/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err="1" smtClean="0"/>
              <a:t>Exterioir</a:t>
            </a:r>
            <a:r>
              <a:rPr lang="en-US" dirty="0" smtClean="0"/>
              <a:t> Abdominal </a:t>
            </a:r>
          </a:p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Trapezius</a:t>
            </a:r>
          </a:p>
          <a:p>
            <a:pPr marL="137160" indent="0">
              <a:buNone/>
            </a:pPr>
            <a:r>
              <a:rPr lang="en-US" dirty="0" smtClean="0"/>
              <a:t>    Connects the shoulder </a:t>
            </a:r>
          </a:p>
          <a:p>
            <a:pPr marL="137160" indent="0">
              <a:buNone/>
            </a:pPr>
            <a:r>
              <a:rPr lang="en-US" dirty="0"/>
              <a:t> </a:t>
            </a:r>
            <a:r>
              <a:rPr lang="en-US" dirty="0" smtClean="0"/>
              <a:t>          and neck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6" t="11111" r="63650" b="60278"/>
          <a:stretch/>
        </p:blipFill>
        <p:spPr>
          <a:xfrm>
            <a:off x="5029200" y="2057400"/>
            <a:ext cx="2590800" cy="299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1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Porterhouse Steak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Muscles: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Psoas major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 err="1" smtClean="0"/>
              <a:t>Longissimus</a:t>
            </a:r>
            <a:r>
              <a:rPr lang="en-US" sz="3200" dirty="0" smtClean="0"/>
              <a:t> </a:t>
            </a:r>
            <a:r>
              <a:rPr lang="en-US" sz="3200" dirty="0" err="1" smtClean="0"/>
              <a:t>dorsi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Gluteus </a:t>
            </a:r>
            <a:r>
              <a:rPr lang="en-US" sz="3200" dirty="0" err="1" smtClean="0"/>
              <a:t>medius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err="1" smtClean="0"/>
              <a:t>Multifidus</a:t>
            </a:r>
            <a:r>
              <a:rPr lang="en-US" sz="3200" dirty="0" smtClean="0"/>
              <a:t> </a:t>
            </a:r>
            <a:r>
              <a:rPr lang="en-US" sz="3200" dirty="0" err="1" smtClean="0"/>
              <a:t>dorsi</a:t>
            </a:r>
            <a:endParaRPr lang="en-US" sz="3200" dirty="0" smtClean="0"/>
          </a:p>
          <a:p>
            <a:pPr marL="137160" indent="0">
              <a:buNone/>
            </a:pPr>
            <a:endParaRPr lang="en-US" sz="3200" dirty="0" smtClean="0"/>
          </a:p>
          <a:p>
            <a:pPr marL="137160" indent="0">
              <a:buNone/>
            </a:pPr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0574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78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Sirloin Steak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Muscles: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Tensor fascia </a:t>
            </a:r>
            <a:r>
              <a:rPr lang="en-US" sz="3200" dirty="0" err="1" smtClean="0"/>
              <a:t>latae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err="1" smtClean="0"/>
              <a:t>Vastus</a:t>
            </a:r>
            <a:r>
              <a:rPr lang="en-US" sz="3200" dirty="0" smtClean="0"/>
              <a:t> </a:t>
            </a:r>
            <a:r>
              <a:rPr lang="en-US" sz="3200" dirty="0" err="1" smtClean="0"/>
              <a:t>lateralis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Biceps </a:t>
            </a:r>
            <a:r>
              <a:rPr lang="en-US" sz="3200" dirty="0" err="1" smtClean="0"/>
              <a:t>femoris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Gluteus </a:t>
            </a:r>
            <a:r>
              <a:rPr lang="en-US" sz="3200" dirty="0" err="1" smtClean="0"/>
              <a:t>medius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Psoas major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 err="1" smtClean="0"/>
              <a:t>Vastus</a:t>
            </a:r>
            <a:r>
              <a:rPr lang="en-US" sz="3200" dirty="0" smtClean="0"/>
              <a:t> </a:t>
            </a:r>
            <a:r>
              <a:rPr lang="en-US" sz="3200" dirty="0" err="1" smtClean="0"/>
              <a:t>medialis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err="1" smtClean="0"/>
              <a:t>Rectusfemoris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133600"/>
            <a:ext cx="333153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</TotalTime>
  <Words>135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Muscles used for meat</vt:lpstr>
      <vt:lpstr>Objectives</vt:lpstr>
      <vt:lpstr>What steaks are the most tender?</vt:lpstr>
      <vt:lpstr>PowerPoint Presentation</vt:lpstr>
      <vt:lpstr>Tender Muscles</vt:lpstr>
      <vt:lpstr>Intermediate Muscles</vt:lpstr>
      <vt:lpstr>Tough Muscles</vt:lpstr>
      <vt:lpstr>Porterhouse Steak</vt:lpstr>
      <vt:lpstr>Sirloin Steak</vt:lpstr>
      <vt:lpstr>Rib Steak</vt:lpstr>
      <vt:lpstr>Objectives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Muscles used for meat</dc:title>
  <dc:creator>Dana</dc:creator>
  <cp:lastModifiedBy>Dana</cp:lastModifiedBy>
  <cp:revision>17</cp:revision>
  <dcterms:created xsi:type="dcterms:W3CDTF">2011-02-03T18:07:00Z</dcterms:created>
  <dcterms:modified xsi:type="dcterms:W3CDTF">2011-02-03T20:40:25Z</dcterms:modified>
</cp:coreProperties>
</file>