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8"/>
  </p:notesMasterIdLst>
  <p:sldIdLst>
    <p:sldId id="286" r:id="rId5"/>
    <p:sldId id="287" r:id="rId6"/>
    <p:sldId id="256" r:id="rId7"/>
    <p:sldId id="288" r:id="rId8"/>
    <p:sldId id="289" r:id="rId9"/>
    <p:sldId id="290" r:id="rId10"/>
    <p:sldId id="291" r:id="rId11"/>
    <p:sldId id="292" r:id="rId12"/>
    <p:sldId id="293" r:id="rId13"/>
    <p:sldId id="294" r:id="rId14"/>
    <p:sldId id="295" r:id="rId15"/>
    <p:sldId id="296" r:id="rId16"/>
    <p:sldId id="297" r:id="rId17"/>
    <p:sldId id="298" r:id="rId18"/>
    <p:sldId id="299" r:id="rId19"/>
    <p:sldId id="300" r:id="rId20"/>
    <p:sldId id="301" r:id="rId21"/>
    <p:sldId id="302" r:id="rId22"/>
    <p:sldId id="303" r:id="rId23"/>
    <p:sldId id="304" r:id="rId24"/>
    <p:sldId id="305" r:id="rId25"/>
    <p:sldId id="306" r:id="rId26"/>
    <p:sldId id="318"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28" autoAdjust="0"/>
    <p:restoredTop sz="81305" autoAdjust="0"/>
  </p:normalViewPr>
  <p:slideViewPr>
    <p:cSldViewPr>
      <p:cViewPr varScale="1">
        <p:scale>
          <a:sx n="40" d="100"/>
          <a:sy n="40" d="100"/>
        </p:scale>
        <p:origin x="-1404"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6891945-9A7D-4A6E-8A30-A44EFE93E07D}" type="datetimeFigureOut">
              <a:rPr lang="en-US" smtClean="0"/>
              <a:pPr/>
              <a:t>2/3/2011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65E1DC0-005C-4B20-9286-B14DEB9F6200}" type="slidenum">
              <a:rPr lang="en-US" smtClean="0"/>
              <a:pPr/>
              <a:t>‹#›</a:t>
            </a:fld>
            <a:endParaRPr lang="en-US"/>
          </a:p>
        </p:txBody>
      </p:sp>
    </p:spTree>
    <p:extLst>
      <p:ext uri="{BB962C8B-B14F-4D97-AF65-F5344CB8AC3E}">
        <p14:creationId xmlns:p14="http://schemas.microsoft.com/office/powerpoint/2010/main" val="40062473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Edit the topic by double-clicking on </a:t>
            </a:r>
            <a:r>
              <a:rPr lang="en-US" b="1" dirty="0" smtClean="0"/>
              <a:t>Type</a:t>
            </a:r>
            <a:r>
              <a:rPr lang="en-US" b="1" baseline="0" dirty="0" smtClean="0"/>
              <a:t> the topic here</a:t>
            </a:r>
            <a:r>
              <a:rPr lang="en-US" b="0" baseline="0" dirty="0" smtClean="0"/>
              <a:t>.</a:t>
            </a:r>
            <a:endParaRPr lang="en-US" dirty="0"/>
          </a:p>
        </p:txBody>
      </p:sp>
      <p:sp>
        <p:nvSpPr>
          <p:cNvPr id="4" name="Slide Number Placeholder 3"/>
          <p:cNvSpPr>
            <a:spLocks noGrp="1"/>
          </p:cNvSpPr>
          <p:nvPr>
            <p:ph type="sldNum" sz="quarter" idx="10"/>
          </p:nvPr>
        </p:nvSpPr>
        <p:spPr/>
        <p:txBody>
          <a:bodyPr/>
          <a:lstStyle/>
          <a:p>
            <a:fld id="{965E1DC0-005C-4B20-9286-B14DEB9F6200}"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Double-click</a:t>
            </a:r>
            <a:r>
              <a:rPr lang="en-US" baseline="0" dirty="0" smtClean="0"/>
              <a:t> on each topic at the top to edit it.</a:t>
            </a:r>
            <a:endParaRPr lang="en-US" dirty="0" smtClean="0"/>
          </a:p>
          <a:p>
            <a:r>
              <a:rPr lang="en-US" dirty="0" smtClean="0"/>
              <a:t>The numbers are all hyperlinked to the questions.  The hyperlinks only</a:t>
            </a:r>
            <a:r>
              <a:rPr lang="en-US" baseline="0" dirty="0" smtClean="0"/>
              <a:t> work in the Slide Show view.  Type Shift and F5 simultaneously to test your links.</a:t>
            </a:r>
            <a:endParaRPr lang="en-US" dirty="0"/>
          </a:p>
        </p:txBody>
      </p:sp>
      <p:sp>
        <p:nvSpPr>
          <p:cNvPr id="4" name="Slide Number Placeholder 3"/>
          <p:cNvSpPr>
            <a:spLocks noGrp="1"/>
          </p:cNvSpPr>
          <p:nvPr>
            <p:ph type="sldNum" sz="quarter" idx="10"/>
          </p:nvPr>
        </p:nvSpPr>
        <p:spPr/>
        <p:txBody>
          <a:bodyPr/>
          <a:lstStyle/>
          <a:p>
            <a:fld id="{965E1DC0-005C-4B20-9286-B14DEB9F6200}"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On each</a:t>
            </a:r>
            <a:r>
              <a:rPr lang="en-US" baseline="0" dirty="0" smtClean="0"/>
              <a:t> question slide, you can double-click the white text to add a question. </a:t>
            </a:r>
          </a:p>
          <a:p>
            <a:r>
              <a:rPr lang="en-US" i="1" baseline="0" dirty="0" smtClean="0"/>
              <a:t>Take special care to not press Delete before editing the text, as it will remove the animations and possibly the formatting. </a:t>
            </a:r>
          </a:p>
          <a:p>
            <a:r>
              <a:rPr lang="en-US" baseline="0" dirty="0" smtClean="0"/>
              <a:t>To insert pictures, shapes, or Clip Art, too, go to the Insert ribbon. </a:t>
            </a:r>
          </a:p>
          <a:p>
            <a:r>
              <a:rPr lang="en-US" baseline="0" dirty="0" smtClean="0"/>
              <a:t>Double-click on the black text to enter the answer. The house in the bottom left corner will allow the students to return to Slide 2, where the question board is found.</a:t>
            </a:r>
          </a:p>
          <a:p>
            <a:r>
              <a:rPr lang="en-US" baseline="0" dirty="0" smtClean="0"/>
              <a:t>Make sure to change your Topic section at the top of your slides, too.</a:t>
            </a:r>
            <a:endParaRPr lang="en-US" dirty="0"/>
          </a:p>
        </p:txBody>
      </p:sp>
      <p:sp>
        <p:nvSpPr>
          <p:cNvPr id="4" name="Slide Number Placeholder 3"/>
          <p:cNvSpPr>
            <a:spLocks noGrp="1"/>
          </p:cNvSpPr>
          <p:nvPr>
            <p:ph type="sldNum" sz="quarter" idx="10"/>
          </p:nvPr>
        </p:nvSpPr>
        <p:spPr/>
        <p:txBody>
          <a:bodyPr/>
          <a:lstStyle/>
          <a:p>
            <a:fld id="{965E1DC0-005C-4B20-9286-B14DEB9F6200}"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65E1DC0-005C-4B20-9286-B14DEB9F6200}" type="slidenum">
              <a:rPr lang="en-US" smtClean="0"/>
              <a:pPr/>
              <a:t>20</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Template</a:t>
            </a:r>
            <a:r>
              <a:rPr lang="en-US" baseline="0" dirty="0" smtClean="0"/>
              <a:t> designed by Theresa M. Dyson</a:t>
            </a:r>
          </a:p>
          <a:p>
            <a:r>
              <a:rPr lang="en-US" baseline="0" dirty="0" smtClean="0"/>
              <a:t>Computer Resource Specialist, Virginia Beach City Public Schools</a:t>
            </a:r>
          </a:p>
          <a:p>
            <a:r>
              <a:rPr lang="en-US" baseline="0" dirty="0" smtClean="0"/>
              <a:t>Adjunct Professor, Tidewater Community College</a:t>
            </a:r>
            <a:endParaRPr lang="en-US" dirty="0"/>
          </a:p>
        </p:txBody>
      </p:sp>
      <p:sp>
        <p:nvSpPr>
          <p:cNvPr id="4" name="Slide Number Placeholder 3"/>
          <p:cNvSpPr>
            <a:spLocks noGrp="1"/>
          </p:cNvSpPr>
          <p:nvPr>
            <p:ph type="sldNum" sz="quarter" idx="10"/>
          </p:nvPr>
        </p:nvSpPr>
        <p:spPr/>
        <p:txBody>
          <a:bodyPr/>
          <a:lstStyle/>
          <a:p>
            <a:fld id="{965E1DC0-005C-4B20-9286-B14DEB9F6200}" type="slidenum">
              <a:rPr lang="en-US" smtClean="0"/>
              <a:pPr/>
              <a:t>23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FC6FB8D-18B7-46BA-B582-EF44C41ADDCF}" type="datetimeFigureOut">
              <a:rPr lang="en-US" smtClean="0"/>
              <a:pPr/>
              <a:t>2/3/2011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2D9F60-F67A-4B4E-BDF8-37902935806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FC6FB8D-18B7-46BA-B582-EF44C41ADDCF}" type="datetimeFigureOut">
              <a:rPr lang="en-US" smtClean="0"/>
              <a:pPr/>
              <a:t>2/3/2011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2D9F60-F67A-4B4E-BDF8-37902935806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FC6FB8D-18B7-46BA-B582-EF44C41ADDCF}" type="datetimeFigureOut">
              <a:rPr lang="en-US" smtClean="0"/>
              <a:pPr/>
              <a:t>2/3/2011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2D9F60-F67A-4B4E-BDF8-37902935806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FC6FB8D-18B7-46BA-B582-EF44C41ADDCF}" type="datetimeFigureOut">
              <a:rPr lang="en-US" smtClean="0"/>
              <a:pPr/>
              <a:t>2/3/2011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2D9F60-F67A-4B4E-BDF8-37902935806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FC6FB8D-18B7-46BA-B582-EF44C41ADDCF}" type="datetimeFigureOut">
              <a:rPr lang="en-US" smtClean="0"/>
              <a:pPr/>
              <a:t>2/3/2011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2D9F60-F67A-4B4E-BDF8-37902935806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FC6FB8D-18B7-46BA-B582-EF44C41ADDCF}" type="datetimeFigureOut">
              <a:rPr lang="en-US" smtClean="0"/>
              <a:pPr/>
              <a:t>2/3/2011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2D9F60-F67A-4B4E-BDF8-37902935806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FC6FB8D-18B7-46BA-B582-EF44C41ADDCF}" type="datetimeFigureOut">
              <a:rPr lang="en-US" smtClean="0"/>
              <a:pPr/>
              <a:t>2/3/2011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2D9F60-F67A-4B4E-BDF8-37902935806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FC6FB8D-18B7-46BA-B582-EF44C41ADDCF}" type="datetimeFigureOut">
              <a:rPr lang="en-US" smtClean="0"/>
              <a:pPr/>
              <a:t>2/3/2011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2D9F60-F67A-4B4E-BDF8-37902935806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C6FB8D-18B7-46BA-B582-EF44C41ADDCF}" type="datetimeFigureOut">
              <a:rPr lang="en-US" smtClean="0"/>
              <a:pPr/>
              <a:t>2/3/2011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2D9F60-F67A-4B4E-BDF8-37902935806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FC6FB8D-18B7-46BA-B582-EF44C41ADDCF}" type="datetimeFigureOut">
              <a:rPr lang="en-US" smtClean="0"/>
              <a:pPr/>
              <a:t>2/3/2011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2D9F60-F67A-4B4E-BDF8-37902935806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FC6FB8D-18B7-46BA-B582-EF44C41ADDCF}" type="datetimeFigureOut">
              <a:rPr lang="en-US" smtClean="0"/>
              <a:pPr/>
              <a:t>2/3/2011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2D9F60-F67A-4B4E-BDF8-37902935806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20000">
              <a:srgbClr val="000082"/>
            </a:gs>
            <a:gs pos="13000">
              <a:srgbClr val="0047FF"/>
            </a:gs>
            <a:gs pos="28000">
              <a:srgbClr val="000082"/>
            </a:gs>
            <a:gs pos="42999">
              <a:srgbClr val="0047FF"/>
            </a:gs>
            <a:gs pos="58000">
              <a:srgbClr val="000082"/>
            </a:gs>
            <a:gs pos="72000">
              <a:srgbClr val="0047FF"/>
            </a:gs>
            <a:gs pos="87000">
              <a:srgbClr val="000082"/>
            </a:gs>
            <a:gs pos="100000">
              <a:srgbClr val="0047FF"/>
            </a:gs>
          </a:gsLst>
          <a:lin ang="27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C6FB8D-18B7-46BA-B582-EF44C41ADDCF}" type="datetimeFigureOut">
              <a:rPr lang="en-US" smtClean="0"/>
              <a:pPr/>
              <a:t>2/3/2011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2D9F60-F67A-4B4E-BDF8-37902935806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8" Type="http://schemas.openxmlformats.org/officeDocument/2006/relationships/slide" Target="slide9.xml"/><Relationship Id="rId13" Type="http://schemas.openxmlformats.org/officeDocument/2006/relationships/slide" Target="slide15.xml"/><Relationship Id="rId18" Type="http://schemas.openxmlformats.org/officeDocument/2006/relationships/slide" Target="slide21.xml"/><Relationship Id="rId3" Type="http://schemas.openxmlformats.org/officeDocument/2006/relationships/slide" Target="slide3.xml"/><Relationship Id="rId21" Type="http://schemas.openxmlformats.org/officeDocument/2006/relationships/slide" Target="slide17.xml"/><Relationship Id="rId7" Type="http://schemas.openxmlformats.org/officeDocument/2006/relationships/slide" Target="slide4.xml"/><Relationship Id="rId12" Type="http://schemas.openxmlformats.org/officeDocument/2006/relationships/slide" Target="slide10.xml"/><Relationship Id="rId17" Type="http://schemas.openxmlformats.org/officeDocument/2006/relationships/slide" Target="slide16.xml"/><Relationship Id="rId2" Type="http://schemas.openxmlformats.org/officeDocument/2006/relationships/notesSlide" Target="../notesSlides/notesSlide2.xml"/><Relationship Id="rId16" Type="http://schemas.openxmlformats.org/officeDocument/2006/relationships/slide" Target="slide23.xml"/><Relationship Id="rId20" Type="http://schemas.openxmlformats.org/officeDocument/2006/relationships/slide" Target="slide12.xml"/><Relationship Id="rId1" Type="http://schemas.openxmlformats.org/officeDocument/2006/relationships/slideLayout" Target="../slideLayouts/slideLayout7.xml"/><Relationship Id="rId6" Type="http://schemas.openxmlformats.org/officeDocument/2006/relationships/slide" Target="slide18.xml"/><Relationship Id="rId11" Type="http://schemas.openxmlformats.org/officeDocument/2006/relationships/slide" Target="slide5.xml"/><Relationship Id="rId5" Type="http://schemas.openxmlformats.org/officeDocument/2006/relationships/slide" Target="slide13.xml"/><Relationship Id="rId15" Type="http://schemas.openxmlformats.org/officeDocument/2006/relationships/slide" Target="slide6.xml"/><Relationship Id="rId10" Type="http://schemas.openxmlformats.org/officeDocument/2006/relationships/slide" Target="slide19.xml"/><Relationship Id="rId19" Type="http://schemas.openxmlformats.org/officeDocument/2006/relationships/slide" Target="slide7.xml"/><Relationship Id="rId4" Type="http://schemas.openxmlformats.org/officeDocument/2006/relationships/slide" Target="slide8.xml"/><Relationship Id="rId9" Type="http://schemas.openxmlformats.org/officeDocument/2006/relationships/slide" Target="slide14.xml"/><Relationship Id="rId14" Type="http://schemas.openxmlformats.org/officeDocument/2006/relationships/slide" Target="slide20.xml"/><Relationship Id="rId22" Type="http://schemas.openxmlformats.org/officeDocument/2006/relationships/slide" Target="slide22.xml"/></Relationships>
</file>

<file path=ppt/slides/_rels/slide20.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scene3d>
              <a:camera prst="orthographicFront"/>
              <a:lightRig rig="soft" dir="t">
                <a:rot lat="0" lon="0" rev="10800000"/>
              </a:lightRig>
            </a:scene3d>
            <a:sp3d>
              <a:bevelT w="27940" h="12700"/>
              <a:contourClr>
                <a:srgbClr val="DDDDDD"/>
              </a:contourClr>
            </a:sp3d>
          </a:bodyPr>
          <a:lstStyle/>
          <a:p>
            <a:r>
              <a:rPr lang="en-US" sz="9600" b="1" spc="150" dirty="0" smtClean="0">
                <a:ln w="11430"/>
                <a:solidFill>
                  <a:srgbClr val="F8F8F8"/>
                </a:solidFill>
                <a:effectLst>
                  <a:outerShdw blurRad="25400" algn="tl" rotWithShape="0">
                    <a:srgbClr val="000000">
                      <a:alpha val="43000"/>
                    </a:srgbClr>
                  </a:outerShdw>
                </a:effectLst>
              </a:rPr>
              <a:t>“Jeopardy”</a:t>
            </a:r>
            <a:endParaRPr lang="en-US" sz="9600" b="1" spc="150" dirty="0">
              <a:ln w="11430"/>
              <a:solidFill>
                <a:srgbClr val="F8F8F8"/>
              </a:solidFill>
              <a:effectLst>
                <a:outerShdw blurRad="25400" algn="tl" rotWithShape="0">
                  <a:srgbClr val="000000">
                    <a:alpha val="43000"/>
                  </a:srgbClr>
                </a:outerShdw>
              </a:effectLst>
            </a:endParaRPr>
          </a:p>
        </p:txBody>
      </p:sp>
      <p:sp>
        <p:nvSpPr>
          <p:cNvPr id="3" name="Subtitle 2"/>
          <p:cNvSpPr>
            <a:spLocks noGrp="1"/>
          </p:cNvSpPr>
          <p:nvPr>
            <p:ph type="subTitle" idx="1"/>
          </p:nvPr>
        </p:nvSpPr>
        <p:spPr/>
        <p:txBody>
          <a:bodyPr>
            <a:normAutofit/>
          </a:bodyPr>
          <a:lstStyle/>
          <a:p>
            <a:r>
              <a:rPr lang="en-US" sz="4800" dirty="0" smtClean="0"/>
              <a:t>Muscles</a:t>
            </a:r>
            <a:endParaRPr lang="en-US" sz="4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scene3d>
              <a:camera prst="orthographicFront"/>
              <a:lightRig rig="balanced" dir="t">
                <a:rot lat="0" lon="0" rev="2100000"/>
              </a:lightRig>
            </a:scene3d>
            <a:sp3d extrusionH="57150" prstMaterial="metal">
              <a:bevelT w="38100" h="25400"/>
              <a:contourClr>
                <a:schemeClr val="bg2"/>
              </a:contourClr>
            </a:sp3d>
          </a:bodyPr>
          <a:lstStyle/>
          <a:p>
            <a:pPr algn="r"/>
            <a:r>
              <a:rPr lang="en-US" b="1" dirty="0" smtClean="0">
                <a:ln w="50800"/>
                <a:solidFill>
                  <a:schemeClr val="bg1">
                    <a:shade val="50000"/>
                  </a:schemeClr>
                </a:solidFill>
              </a:rPr>
              <a:t>Muscles</a:t>
            </a:r>
            <a:r>
              <a:rPr lang="en-US" b="1" dirty="0" smtClean="0">
                <a:ln w="50800"/>
                <a:solidFill>
                  <a:schemeClr val="bg1">
                    <a:shade val="50000"/>
                  </a:schemeClr>
                </a:solidFill>
              </a:rPr>
              <a:t>: </a:t>
            </a:r>
            <a:r>
              <a:rPr lang="en-US" b="1" dirty="0" smtClean="0">
                <a:ln w="50800"/>
                <a:solidFill>
                  <a:schemeClr val="bg1">
                    <a:shade val="50000"/>
                  </a:schemeClr>
                </a:solidFill>
              </a:rPr>
              <a:t>3 points</a:t>
            </a:r>
            <a:endParaRPr lang="en-US" b="1" dirty="0">
              <a:ln w="50800"/>
              <a:solidFill>
                <a:schemeClr val="bg1">
                  <a:shade val="50000"/>
                </a:schemeClr>
              </a:solidFill>
            </a:endParaRPr>
          </a:p>
        </p:txBody>
      </p:sp>
      <p:sp>
        <p:nvSpPr>
          <p:cNvPr id="5" name="Content Placeholder 4"/>
          <p:cNvSpPr>
            <a:spLocks noGrp="1"/>
          </p:cNvSpPr>
          <p:nvPr>
            <p:ph sz="half" idx="1"/>
          </p:nvPr>
        </p:nvSpPr>
        <p:spPr>
          <a:xfrm>
            <a:off x="1371600" y="1524000"/>
            <a:ext cx="4038600" cy="4525963"/>
          </a:xfrm>
        </p:spPr>
        <p:txBody>
          <a:bodyPr>
            <a:normAutofit/>
          </a:bodyPr>
          <a:lstStyle/>
          <a:p>
            <a:pPr>
              <a:buNone/>
            </a:pPr>
            <a:r>
              <a:rPr lang="en-US" sz="4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Deep pectoral</a:t>
            </a:r>
          </a:p>
          <a:p>
            <a:pPr>
              <a:buNone/>
            </a:pPr>
            <a:r>
              <a:rPr lang="en-US" sz="44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Infraspinatus</a:t>
            </a:r>
            <a:endParaRPr lang="en-US" sz="4400" dirty="0" smtClean="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buNone/>
            </a:pPr>
            <a:r>
              <a:rPr lang="en-US" sz="44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Rhomboideus</a:t>
            </a:r>
            <a:endParaRPr lang="en-US" sz="4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Content Placeholder 5"/>
          <p:cNvSpPr>
            <a:spLocks noGrp="1"/>
          </p:cNvSpPr>
          <p:nvPr>
            <p:ph sz="half" idx="2"/>
          </p:nvPr>
        </p:nvSpPr>
        <p:spPr>
          <a:xfrm>
            <a:off x="4648200" y="4495800"/>
            <a:ext cx="4038600" cy="1630363"/>
          </a:xfrm>
        </p:spPr>
        <p:txBody>
          <a:bodyPr>
            <a:normAutofit/>
          </a:bodyPr>
          <a:lstStyle/>
          <a:p>
            <a:pPr algn="ctr">
              <a:buNone/>
            </a:pPr>
            <a:r>
              <a:rPr lang="en-US" sz="4400" dirty="0" smtClean="0"/>
              <a:t>Chuck area</a:t>
            </a:r>
            <a:endParaRPr lang="en-US" sz="4400" dirty="0"/>
          </a:p>
        </p:txBody>
      </p:sp>
      <p:sp>
        <p:nvSpPr>
          <p:cNvPr id="7" name="Action Button: Home 6">
            <a:hlinkClick r:id="rId2" action="ppaction://hlinksldjump" highlightClick="1"/>
          </p:cNvPr>
          <p:cNvSpPr/>
          <p:nvPr/>
        </p:nvSpPr>
        <p:spPr>
          <a:xfrm>
            <a:off x="457200" y="5943600"/>
            <a:ext cx="838200" cy="685800"/>
          </a:xfrm>
          <a:prstGeom prst="actionButtonHom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grpId="0" nodeType="withEffect">
                                  <p:stCondLst>
                                    <p:cond delay="0"/>
                                  </p:stCondLst>
                                  <p:childTnLst>
                                    <p:animScale>
                                      <p:cBhvr>
                                        <p:cTn id="6" dur="2000" fill="hold"/>
                                        <p:tgtEl>
                                          <p:spTgt spid="5">
                                            <p:txEl>
                                              <p:pRg st="0" end="0"/>
                                            </p:txEl>
                                          </p:spTgt>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6" presetClass="emph" presetSubtype="0" fill="hold" grpId="0" nodeType="clickEffect">
                                  <p:stCondLst>
                                    <p:cond delay="0"/>
                                  </p:stCondLst>
                                  <p:childTnLst>
                                    <p:animScale>
                                      <p:cBhvr>
                                        <p:cTn id="10" dur="2000" fill="hold"/>
                                        <p:tgtEl>
                                          <p:spTgt spid="5">
                                            <p:txEl>
                                              <p:pRg st="1" end="1"/>
                                            </p:txEl>
                                          </p:spTgt>
                                        </p:tgtEl>
                                      </p:cBhvr>
                                      <p:by x="150000" y="150000"/>
                                    </p:animScale>
                                  </p:childTnLst>
                                </p:cTn>
                              </p:par>
                            </p:childTnLst>
                          </p:cTn>
                        </p:par>
                      </p:childTnLst>
                    </p:cTn>
                  </p:par>
                  <p:par>
                    <p:cTn id="11" fill="hold">
                      <p:stCondLst>
                        <p:cond delay="indefinite"/>
                      </p:stCondLst>
                      <p:childTnLst>
                        <p:par>
                          <p:cTn id="12" fill="hold">
                            <p:stCondLst>
                              <p:cond delay="0"/>
                            </p:stCondLst>
                            <p:childTnLst>
                              <p:par>
                                <p:cTn id="13" presetID="6" presetClass="emph" presetSubtype="0" fill="hold" grpId="0" nodeType="clickEffect">
                                  <p:stCondLst>
                                    <p:cond delay="0"/>
                                  </p:stCondLst>
                                  <p:childTnLst>
                                    <p:animScale>
                                      <p:cBhvr>
                                        <p:cTn id="14" dur="2000" fill="hold"/>
                                        <p:tgtEl>
                                          <p:spTgt spid="5">
                                            <p:txEl>
                                              <p:pRg st="2" end="2"/>
                                            </p:txEl>
                                          </p:spTgt>
                                        </p:tgtEl>
                                      </p:cBhvr>
                                      <p:by x="150000" y="150000"/>
                                    </p:animScale>
                                  </p:childTnLst>
                                </p:cTn>
                              </p:par>
                            </p:childTnLst>
                          </p:cTn>
                        </p:par>
                      </p:childTnLst>
                    </p:cTn>
                  </p:par>
                  <p:par>
                    <p:cTn id="15" fill="hold">
                      <p:stCondLst>
                        <p:cond delay="indefinite"/>
                      </p:stCondLst>
                      <p:childTnLst>
                        <p:par>
                          <p:cTn id="16" fill="hold">
                            <p:stCondLst>
                              <p:cond delay="0"/>
                            </p:stCondLst>
                            <p:childTnLst>
                              <p:par>
                                <p:cTn id="17" presetID="37" presetClass="entr" presetSubtype="0" fill="hold" grpId="0"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animEffect transition="in" filter="fade">
                                      <p:cBhvr>
                                        <p:cTn id="19" dur="3000"/>
                                        <p:tgtEl>
                                          <p:spTgt spid="6">
                                            <p:txEl>
                                              <p:pRg st="0" end="0"/>
                                            </p:txEl>
                                          </p:spTgt>
                                        </p:tgtEl>
                                      </p:cBhvr>
                                    </p:animEffect>
                                    <p:anim calcmode="lin" valueType="num">
                                      <p:cBhvr>
                                        <p:cTn id="20" dur="3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21" dur="2700" decel="100000" fill="hold"/>
                                        <p:tgtEl>
                                          <p:spTgt spid="6">
                                            <p:txEl>
                                              <p:pRg st="0" end="0"/>
                                            </p:txEl>
                                          </p:spTgt>
                                        </p:tgtEl>
                                        <p:attrNameLst>
                                          <p:attrName>ppt_y</p:attrName>
                                        </p:attrNameLst>
                                      </p:cBhvr>
                                      <p:tavLst>
                                        <p:tav tm="0">
                                          <p:val>
                                            <p:strVal val="#ppt_y+1"/>
                                          </p:val>
                                        </p:tav>
                                        <p:tav tm="100000">
                                          <p:val>
                                            <p:strVal val="#ppt_y-.03"/>
                                          </p:val>
                                        </p:tav>
                                      </p:tavLst>
                                    </p:anim>
                                    <p:anim calcmode="lin" valueType="num">
                                      <p:cBhvr>
                                        <p:cTn id="22" dur="300" accel="100000" fill="hold">
                                          <p:stCondLst>
                                            <p:cond delay="2700"/>
                                          </p:stCondLst>
                                        </p:cTn>
                                        <p:tgtEl>
                                          <p:spTgt spid="6">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scene3d>
              <a:camera prst="orthographicFront"/>
              <a:lightRig rig="balanced" dir="t">
                <a:rot lat="0" lon="0" rev="2100000"/>
              </a:lightRig>
            </a:scene3d>
            <a:sp3d extrusionH="57150" prstMaterial="metal">
              <a:bevelT w="38100" h="25400"/>
              <a:contourClr>
                <a:schemeClr val="bg2"/>
              </a:contourClr>
            </a:sp3d>
          </a:bodyPr>
          <a:lstStyle/>
          <a:p>
            <a:pPr algn="r"/>
            <a:r>
              <a:rPr lang="en-US" b="1" dirty="0" smtClean="0">
                <a:ln w="50800"/>
                <a:solidFill>
                  <a:schemeClr val="bg1">
                    <a:shade val="50000"/>
                  </a:schemeClr>
                </a:solidFill>
              </a:rPr>
              <a:t>Muscles</a:t>
            </a:r>
            <a:r>
              <a:rPr lang="en-US" b="1" dirty="0" smtClean="0">
                <a:ln w="50800"/>
                <a:solidFill>
                  <a:schemeClr val="bg1">
                    <a:shade val="50000"/>
                  </a:schemeClr>
                </a:solidFill>
              </a:rPr>
              <a:t> </a:t>
            </a:r>
            <a:r>
              <a:rPr lang="en-US" b="1" dirty="0" smtClean="0">
                <a:ln w="50800"/>
                <a:solidFill>
                  <a:schemeClr val="bg1">
                    <a:shade val="50000"/>
                  </a:schemeClr>
                </a:solidFill>
              </a:rPr>
              <a:t>2: 4 points</a:t>
            </a:r>
            <a:endParaRPr lang="en-US" b="1" dirty="0">
              <a:ln w="50800"/>
              <a:solidFill>
                <a:schemeClr val="bg1">
                  <a:shade val="50000"/>
                </a:schemeClr>
              </a:solidFill>
            </a:endParaRPr>
          </a:p>
        </p:txBody>
      </p:sp>
      <p:sp>
        <p:nvSpPr>
          <p:cNvPr id="5" name="Content Placeholder 4"/>
          <p:cNvSpPr>
            <a:spLocks noGrp="1"/>
          </p:cNvSpPr>
          <p:nvPr>
            <p:ph sz="half" idx="1"/>
          </p:nvPr>
        </p:nvSpPr>
        <p:spPr>
          <a:xfrm>
            <a:off x="876300" y="1453732"/>
            <a:ext cx="4038600" cy="4525963"/>
          </a:xfrm>
        </p:spPr>
        <p:txBody>
          <a:bodyPr>
            <a:normAutofit fontScale="92500" lnSpcReduction="10000"/>
          </a:bodyPr>
          <a:lstStyle/>
          <a:p>
            <a:pPr>
              <a:buNone/>
            </a:pPr>
            <a:r>
              <a:rPr lang="en-US" sz="4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Rib and Loin area (2)</a:t>
            </a:r>
            <a:endParaRPr lang="en-US" sz="4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Content Placeholder 5"/>
          <p:cNvSpPr>
            <a:spLocks noGrp="1"/>
          </p:cNvSpPr>
          <p:nvPr>
            <p:ph sz="half" idx="2"/>
          </p:nvPr>
        </p:nvSpPr>
        <p:spPr>
          <a:xfrm>
            <a:off x="4648200" y="1905000"/>
            <a:ext cx="4038600" cy="4221163"/>
          </a:xfrm>
        </p:spPr>
        <p:txBody>
          <a:bodyPr>
            <a:normAutofit fontScale="92500" lnSpcReduction="10000"/>
          </a:bodyPr>
          <a:lstStyle/>
          <a:p>
            <a:pPr algn="ctr">
              <a:buNone/>
            </a:pPr>
            <a:r>
              <a:rPr lang="en-US" sz="4400" dirty="0" smtClean="0"/>
              <a:t>Gluteus </a:t>
            </a:r>
            <a:r>
              <a:rPr lang="en-US" sz="4400" dirty="0" err="1" smtClean="0"/>
              <a:t>medius</a:t>
            </a:r>
            <a:endParaRPr lang="en-US" sz="4400" dirty="0" smtClean="0"/>
          </a:p>
          <a:p>
            <a:pPr algn="ctr">
              <a:buNone/>
            </a:pPr>
            <a:r>
              <a:rPr lang="en-US" sz="4400" dirty="0" err="1" smtClean="0"/>
              <a:t>Spinalis</a:t>
            </a:r>
            <a:r>
              <a:rPr lang="en-US" sz="4400" dirty="0" smtClean="0"/>
              <a:t> </a:t>
            </a:r>
            <a:r>
              <a:rPr lang="en-US" sz="4400" dirty="0" err="1" smtClean="0"/>
              <a:t>dorsi</a:t>
            </a:r>
            <a:endParaRPr lang="en-US" sz="4400" dirty="0" smtClean="0"/>
          </a:p>
          <a:p>
            <a:pPr algn="ctr">
              <a:buNone/>
            </a:pPr>
            <a:r>
              <a:rPr lang="en-US" sz="4400" dirty="0" err="1" smtClean="0"/>
              <a:t>Longissimus</a:t>
            </a:r>
            <a:r>
              <a:rPr lang="en-US" sz="4400" dirty="0" smtClean="0"/>
              <a:t> </a:t>
            </a:r>
            <a:r>
              <a:rPr lang="en-US" sz="4400" dirty="0" err="1" smtClean="0"/>
              <a:t>dorsi</a:t>
            </a:r>
            <a:endParaRPr lang="en-US" sz="4400" dirty="0" smtClean="0"/>
          </a:p>
          <a:p>
            <a:pPr algn="ctr">
              <a:buNone/>
            </a:pPr>
            <a:r>
              <a:rPr lang="en-US" sz="4400" dirty="0" err="1" smtClean="0"/>
              <a:t>Longissimus</a:t>
            </a:r>
            <a:r>
              <a:rPr lang="en-US" sz="4400" dirty="0" smtClean="0"/>
              <a:t> </a:t>
            </a:r>
            <a:r>
              <a:rPr lang="en-US" sz="4400" dirty="0" err="1" smtClean="0"/>
              <a:t>costarum</a:t>
            </a:r>
            <a:endParaRPr lang="en-US" sz="4400" dirty="0" smtClean="0"/>
          </a:p>
          <a:p>
            <a:pPr algn="ctr">
              <a:buNone/>
            </a:pPr>
            <a:r>
              <a:rPr lang="en-US" sz="4400" dirty="0" smtClean="0"/>
              <a:t>Psoas major</a:t>
            </a:r>
          </a:p>
          <a:p>
            <a:pPr algn="ctr">
              <a:buNone/>
            </a:pPr>
            <a:endParaRPr lang="en-US" dirty="0"/>
          </a:p>
        </p:txBody>
      </p:sp>
      <p:sp>
        <p:nvSpPr>
          <p:cNvPr id="7" name="Action Button: Home 6">
            <a:hlinkClick r:id="rId2" action="ppaction://hlinksldjump" highlightClick="1"/>
          </p:cNvPr>
          <p:cNvSpPr/>
          <p:nvPr/>
        </p:nvSpPr>
        <p:spPr>
          <a:xfrm>
            <a:off x="457200" y="5943600"/>
            <a:ext cx="838200" cy="685800"/>
          </a:xfrm>
          <a:prstGeom prst="actionButtonHom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grpId="0" nodeType="withEffect">
                                  <p:stCondLst>
                                    <p:cond delay="0"/>
                                  </p:stCondLst>
                                  <p:childTnLst>
                                    <p:animScale>
                                      <p:cBhvr>
                                        <p:cTn id="6" dur="2000" fill="hold"/>
                                        <p:tgtEl>
                                          <p:spTgt spid="5">
                                            <p:txEl>
                                              <p:pRg st="0" end="0"/>
                                            </p:txEl>
                                          </p:spTgt>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37" presetClass="entr" presetSubtype="0" fill="hold" grpId="0"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animEffect transition="in" filter="fade">
                                      <p:cBhvr>
                                        <p:cTn id="11" dur="3000"/>
                                        <p:tgtEl>
                                          <p:spTgt spid="6">
                                            <p:txEl>
                                              <p:pRg st="0" end="0"/>
                                            </p:txEl>
                                          </p:spTgt>
                                        </p:tgtEl>
                                      </p:cBhvr>
                                    </p:animEffect>
                                    <p:anim calcmode="lin" valueType="num">
                                      <p:cBhvr>
                                        <p:cTn id="12" dur="3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3" dur="2700" decel="100000" fill="hold"/>
                                        <p:tgtEl>
                                          <p:spTgt spid="6">
                                            <p:txEl>
                                              <p:pRg st="0" end="0"/>
                                            </p:txEl>
                                          </p:spTgt>
                                        </p:tgtEl>
                                        <p:attrNameLst>
                                          <p:attrName>ppt_y</p:attrName>
                                        </p:attrNameLst>
                                      </p:cBhvr>
                                      <p:tavLst>
                                        <p:tav tm="0">
                                          <p:val>
                                            <p:strVal val="#ppt_y+1"/>
                                          </p:val>
                                        </p:tav>
                                        <p:tav tm="100000">
                                          <p:val>
                                            <p:strVal val="#ppt_y-.03"/>
                                          </p:val>
                                        </p:tav>
                                      </p:tavLst>
                                    </p:anim>
                                    <p:anim calcmode="lin" valueType="num">
                                      <p:cBhvr>
                                        <p:cTn id="14" dur="300" accel="100000" fill="hold">
                                          <p:stCondLst>
                                            <p:cond delay="2700"/>
                                          </p:stCondLst>
                                        </p:cTn>
                                        <p:tgtEl>
                                          <p:spTgt spid="6">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37" presetClass="entr" presetSubtype="0" fill="hold" grpId="0"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animEffect transition="in" filter="fade">
                                      <p:cBhvr>
                                        <p:cTn id="19" dur="3000"/>
                                        <p:tgtEl>
                                          <p:spTgt spid="6">
                                            <p:txEl>
                                              <p:pRg st="1" end="1"/>
                                            </p:txEl>
                                          </p:spTgt>
                                        </p:tgtEl>
                                      </p:cBhvr>
                                    </p:animEffect>
                                    <p:anim calcmode="lin" valueType="num">
                                      <p:cBhvr>
                                        <p:cTn id="20" dur="3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21" dur="2700" decel="100000" fill="hold"/>
                                        <p:tgtEl>
                                          <p:spTgt spid="6">
                                            <p:txEl>
                                              <p:pRg st="1" end="1"/>
                                            </p:txEl>
                                          </p:spTgt>
                                        </p:tgtEl>
                                        <p:attrNameLst>
                                          <p:attrName>ppt_y</p:attrName>
                                        </p:attrNameLst>
                                      </p:cBhvr>
                                      <p:tavLst>
                                        <p:tav tm="0">
                                          <p:val>
                                            <p:strVal val="#ppt_y+1"/>
                                          </p:val>
                                        </p:tav>
                                        <p:tav tm="100000">
                                          <p:val>
                                            <p:strVal val="#ppt_y-.03"/>
                                          </p:val>
                                        </p:tav>
                                      </p:tavLst>
                                    </p:anim>
                                    <p:anim calcmode="lin" valueType="num">
                                      <p:cBhvr>
                                        <p:cTn id="22" dur="300" accel="100000" fill="hold">
                                          <p:stCondLst>
                                            <p:cond delay="2700"/>
                                          </p:stCondLst>
                                        </p:cTn>
                                        <p:tgtEl>
                                          <p:spTgt spid="6">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37" presetClass="entr" presetSubtype="0" fill="hold" grpId="0" nodeType="click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animEffect transition="in" filter="fade">
                                      <p:cBhvr>
                                        <p:cTn id="27" dur="3000"/>
                                        <p:tgtEl>
                                          <p:spTgt spid="6">
                                            <p:txEl>
                                              <p:pRg st="2" end="2"/>
                                            </p:txEl>
                                          </p:spTgt>
                                        </p:tgtEl>
                                      </p:cBhvr>
                                    </p:animEffect>
                                    <p:anim calcmode="lin" valueType="num">
                                      <p:cBhvr>
                                        <p:cTn id="28" dur="3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29" dur="2700" decel="100000" fill="hold"/>
                                        <p:tgtEl>
                                          <p:spTgt spid="6">
                                            <p:txEl>
                                              <p:pRg st="2" end="2"/>
                                            </p:txEl>
                                          </p:spTgt>
                                        </p:tgtEl>
                                        <p:attrNameLst>
                                          <p:attrName>ppt_y</p:attrName>
                                        </p:attrNameLst>
                                      </p:cBhvr>
                                      <p:tavLst>
                                        <p:tav tm="0">
                                          <p:val>
                                            <p:strVal val="#ppt_y+1"/>
                                          </p:val>
                                        </p:tav>
                                        <p:tav tm="100000">
                                          <p:val>
                                            <p:strVal val="#ppt_y-.03"/>
                                          </p:val>
                                        </p:tav>
                                      </p:tavLst>
                                    </p:anim>
                                    <p:anim calcmode="lin" valueType="num">
                                      <p:cBhvr>
                                        <p:cTn id="30" dur="300" accel="100000" fill="hold">
                                          <p:stCondLst>
                                            <p:cond delay="2700"/>
                                          </p:stCondLst>
                                        </p:cTn>
                                        <p:tgtEl>
                                          <p:spTgt spid="6">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37" presetClass="entr" presetSubtype="0" fill="hold" grpId="0" nodeType="clickEffect">
                                  <p:stCondLst>
                                    <p:cond delay="0"/>
                                  </p:stCondLst>
                                  <p:childTnLst>
                                    <p:set>
                                      <p:cBhvr>
                                        <p:cTn id="34" dur="1" fill="hold">
                                          <p:stCondLst>
                                            <p:cond delay="0"/>
                                          </p:stCondLst>
                                        </p:cTn>
                                        <p:tgtEl>
                                          <p:spTgt spid="6">
                                            <p:txEl>
                                              <p:pRg st="3" end="3"/>
                                            </p:txEl>
                                          </p:spTgt>
                                        </p:tgtEl>
                                        <p:attrNameLst>
                                          <p:attrName>style.visibility</p:attrName>
                                        </p:attrNameLst>
                                      </p:cBhvr>
                                      <p:to>
                                        <p:strVal val="visible"/>
                                      </p:to>
                                    </p:set>
                                    <p:animEffect transition="in" filter="fade">
                                      <p:cBhvr>
                                        <p:cTn id="35" dur="3000"/>
                                        <p:tgtEl>
                                          <p:spTgt spid="6">
                                            <p:txEl>
                                              <p:pRg st="3" end="3"/>
                                            </p:txEl>
                                          </p:spTgt>
                                        </p:tgtEl>
                                      </p:cBhvr>
                                    </p:animEffect>
                                    <p:anim calcmode="lin" valueType="num">
                                      <p:cBhvr>
                                        <p:cTn id="36" dur="3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37" dur="2700" decel="100000" fill="hold"/>
                                        <p:tgtEl>
                                          <p:spTgt spid="6">
                                            <p:txEl>
                                              <p:pRg st="3" end="3"/>
                                            </p:txEl>
                                          </p:spTgt>
                                        </p:tgtEl>
                                        <p:attrNameLst>
                                          <p:attrName>ppt_y</p:attrName>
                                        </p:attrNameLst>
                                      </p:cBhvr>
                                      <p:tavLst>
                                        <p:tav tm="0">
                                          <p:val>
                                            <p:strVal val="#ppt_y+1"/>
                                          </p:val>
                                        </p:tav>
                                        <p:tav tm="100000">
                                          <p:val>
                                            <p:strVal val="#ppt_y-.03"/>
                                          </p:val>
                                        </p:tav>
                                      </p:tavLst>
                                    </p:anim>
                                    <p:anim calcmode="lin" valueType="num">
                                      <p:cBhvr>
                                        <p:cTn id="38" dur="300" accel="100000" fill="hold">
                                          <p:stCondLst>
                                            <p:cond delay="2700"/>
                                          </p:stCondLst>
                                        </p:cTn>
                                        <p:tgtEl>
                                          <p:spTgt spid="6">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37" presetClass="entr" presetSubtype="0" fill="hold" grpId="0" nodeType="clickEffect">
                                  <p:stCondLst>
                                    <p:cond delay="0"/>
                                  </p:stCondLst>
                                  <p:childTnLst>
                                    <p:set>
                                      <p:cBhvr>
                                        <p:cTn id="42" dur="1" fill="hold">
                                          <p:stCondLst>
                                            <p:cond delay="0"/>
                                          </p:stCondLst>
                                        </p:cTn>
                                        <p:tgtEl>
                                          <p:spTgt spid="6">
                                            <p:txEl>
                                              <p:pRg st="4" end="4"/>
                                            </p:txEl>
                                          </p:spTgt>
                                        </p:tgtEl>
                                        <p:attrNameLst>
                                          <p:attrName>style.visibility</p:attrName>
                                        </p:attrNameLst>
                                      </p:cBhvr>
                                      <p:to>
                                        <p:strVal val="visible"/>
                                      </p:to>
                                    </p:set>
                                    <p:animEffect transition="in" filter="fade">
                                      <p:cBhvr>
                                        <p:cTn id="43" dur="3000"/>
                                        <p:tgtEl>
                                          <p:spTgt spid="6">
                                            <p:txEl>
                                              <p:pRg st="4" end="4"/>
                                            </p:txEl>
                                          </p:spTgt>
                                        </p:tgtEl>
                                      </p:cBhvr>
                                    </p:animEffect>
                                    <p:anim calcmode="lin" valueType="num">
                                      <p:cBhvr>
                                        <p:cTn id="44" dur="3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45" dur="2700" decel="100000" fill="hold"/>
                                        <p:tgtEl>
                                          <p:spTgt spid="6">
                                            <p:txEl>
                                              <p:pRg st="4" end="4"/>
                                            </p:txEl>
                                          </p:spTgt>
                                        </p:tgtEl>
                                        <p:attrNameLst>
                                          <p:attrName>ppt_y</p:attrName>
                                        </p:attrNameLst>
                                      </p:cBhvr>
                                      <p:tavLst>
                                        <p:tav tm="0">
                                          <p:val>
                                            <p:strVal val="#ppt_y+1"/>
                                          </p:val>
                                        </p:tav>
                                        <p:tav tm="100000">
                                          <p:val>
                                            <p:strVal val="#ppt_y-.03"/>
                                          </p:val>
                                        </p:tav>
                                      </p:tavLst>
                                    </p:anim>
                                    <p:anim calcmode="lin" valueType="num">
                                      <p:cBhvr>
                                        <p:cTn id="46" dur="300" accel="100000" fill="hold">
                                          <p:stCondLst>
                                            <p:cond delay="2700"/>
                                          </p:stCondLst>
                                        </p:cTn>
                                        <p:tgtEl>
                                          <p:spTgt spid="6">
                                            <p:txEl>
                                              <p:pRg st="4" end="4"/>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scene3d>
              <a:camera prst="orthographicFront"/>
              <a:lightRig rig="balanced" dir="t">
                <a:rot lat="0" lon="0" rev="2100000"/>
              </a:lightRig>
            </a:scene3d>
            <a:sp3d extrusionH="57150" prstMaterial="metal">
              <a:bevelT w="38100" h="25400"/>
              <a:contourClr>
                <a:schemeClr val="bg2"/>
              </a:contourClr>
            </a:sp3d>
          </a:bodyPr>
          <a:lstStyle/>
          <a:p>
            <a:pPr algn="r"/>
            <a:r>
              <a:rPr lang="en-US" b="1" dirty="0" smtClean="0">
                <a:ln w="50800"/>
                <a:solidFill>
                  <a:schemeClr val="bg1">
                    <a:shade val="50000"/>
                  </a:schemeClr>
                </a:solidFill>
              </a:rPr>
              <a:t>Muscles</a:t>
            </a:r>
            <a:r>
              <a:rPr lang="en-US" b="1" dirty="0" smtClean="0">
                <a:ln w="50800"/>
                <a:solidFill>
                  <a:schemeClr val="bg1">
                    <a:shade val="50000"/>
                  </a:schemeClr>
                </a:solidFill>
              </a:rPr>
              <a:t> </a:t>
            </a:r>
            <a:r>
              <a:rPr lang="en-US" b="1" dirty="0" smtClean="0">
                <a:ln w="50800"/>
                <a:solidFill>
                  <a:schemeClr val="bg1">
                    <a:shade val="50000"/>
                  </a:schemeClr>
                </a:solidFill>
              </a:rPr>
              <a:t>2: 5 points</a:t>
            </a:r>
            <a:endParaRPr lang="en-US" b="1" dirty="0">
              <a:ln w="50800"/>
              <a:solidFill>
                <a:schemeClr val="bg1">
                  <a:shade val="50000"/>
                </a:schemeClr>
              </a:solidFill>
            </a:endParaRPr>
          </a:p>
        </p:txBody>
      </p:sp>
      <p:sp>
        <p:nvSpPr>
          <p:cNvPr id="5" name="Content Placeholder 4"/>
          <p:cNvSpPr>
            <a:spLocks noGrp="1"/>
          </p:cNvSpPr>
          <p:nvPr>
            <p:ph sz="half" idx="1"/>
          </p:nvPr>
        </p:nvSpPr>
        <p:spPr>
          <a:xfrm>
            <a:off x="1371600" y="1524000"/>
            <a:ext cx="4038600" cy="4525963"/>
          </a:xfrm>
        </p:spPr>
        <p:txBody>
          <a:bodyPr>
            <a:normAutofit/>
          </a:bodyPr>
          <a:lstStyle/>
          <a:p>
            <a:pPr>
              <a:buNone/>
            </a:pPr>
            <a:r>
              <a:rPr lang="en-US" sz="4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Chuck area</a:t>
            </a:r>
            <a:endParaRPr lang="en-US" sz="4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Content Placeholder 5"/>
          <p:cNvSpPr>
            <a:spLocks noGrp="1"/>
          </p:cNvSpPr>
          <p:nvPr>
            <p:ph sz="half" idx="2"/>
          </p:nvPr>
        </p:nvSpPr>
        <p:spPr>
          <a:xfrm>
            <a:off x="4648200" y="1981200"/>
            <a:ext cx="4038600" cy="4144963"/>
          </a:xfrm>
        </p:spPr>
        <p:txBody>
          <a:bodyPr>
            <a:normAutofit/>
          </a:bodyPr>
          <a:lstStyle/>
          <a:p>
            <a:pPr algn="ctr">
              <a:buNone/>
            </a:pPr>
            <a:r>
              <a:rPr lang="en-US" sz="4400" dirty="0" smtClean="0"/>
              <a:t>Triceps </a:t>
            </a:r>
            <a:r>
              <a:rPr lang="en-US" sz="4400" dirty="0" err="1" smtClean="0"/>
              <a:t>brachii</a:t>
            </a:r>
            <a:endParaRPr lang="en-US" sz="4400" dirty="0" smtClean="0"/>
          </a:p>
          <a:p>
            <a:pPr algn="ctr">
              <a:buNone/>
            </a:pPr>
            <a:r>
              <a:rPr lang="en-US" sz="4400" dirty="0" err="1" smtClean="0"/>
              <a:t>Subscapularis</a:t>
            </a:r>
            <a:endParaRPr lang="en-US" sz="4400" dirty="0" smtClean="0"/>
          </a:p>
          <a:p>
            <a:pPr algn="ctr">
              <a:buNone/>
            </a:pPr>
            <a:r>
              <a:rPr lang="en-US" sz="4400" dirty="0" smtClean="0"/>
              <a:t>Deep Pectoral</a:t>
            </a:r>
          </a:p>
          <a:p>
            <a:pPr algn="ctr">
              <a:buNone/>
            </a:pPr>
            <a:r>
              <a:rPr lang="en-US" sz="4400" dirty="0" smtClean="0"/>
              <a:t>Superficial pectoral</a:t>
            </a:r>
          </a:p>
          <a:p>
            <a:pPr algn="ctr">
              <a:buNone/>
            </a:pPr>
            <a:endParaRPr lang="en-US" sz="4400" dirty="0"/>
          </a:p>
        </p:txBody>
      </p:sp>
      <p:sp>
        <p:nvSpPr>
          <p:cNvPr id="7" name="Action Button: Home 6">
            <a:hlinkClick r:id="rId2" action="ppaction://hlinksldjump" highlightClick="1"/>
          </p:cNvPr>
          <p:cNvSpPr/>
          <p:nvPr/>
        </p:nvSpPr>
        <p:spPr>
          <a:xfrm>
            <a:off x="457200" y="5943600"/>
            <a:ext cx="838200" cy="685800"/>
          </a:xfrm>
          <a:prstGeom prst="actionButtonHom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grpId="0" nodeType="withEffect">
                                  <p:stCondLst>
                                    <p:cond delay="0"/>
                                  </p:stCondLst>
                                  <p:childTnLst>
                                    <p:animScale>
                                      <p:cBhvr>
                                        <p:cTn id="6" dur="2000" fill="hold"/>
                                        <p:tgtEl>
                                          <p:spTgt spid="5">
                                            <p:txEl>
                                              <p:pRg st="0" end="0"/>
                                            </p:txEl>
                                          </p:spTgt>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37" presetClass="entr" presetSubtype="0" fill="hold" grpId="0"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animEffect transition="in" filter="fade">
                                      <p:cBhvr>
                                        <p:cTn id="11" dur="3000"/>
                                        <p:tgtEl>
                                          <p:spTgt spid="6">
                                            <p:txEl>
                                              <p:pRg st="0" end="0"/>
                                            </p:txEl>
                                          </p:spTgt>
                                        </p:tgtEl>
                                      </p:cBhvr>
                                    </p:animEffect>
                                    <p:anim calcmode="lin" valueType="num">
                                      <p:cBhvr>
                                        <p:cTn id="12" dur="3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3" dur="2700" decel="100000" fill="hold"/>
                                        <p:tgtEl>
                                          <p:spTgt spid="6">
                                            <p:txEl>
                                              <p:pRg st="0" end="0"/>
                                            </p:txEl>
                                          </p:spTgt>
                                        </p:tgtEl>
                                        <p:attrNameLst>
                                          <p:attrName>ppt_y</p:attrName>
                                        </p:attrNameLst>
                                      </p:cBhvr>
                                      <p:tavLst>
                                        <p:tav tm="0">
                                          <p:val>
                                            <p:strVal val="#ppt_y+1"/>
                                          </p:val>
                                        </p:tav>
                                        <p:tav tm="100000">
                                          <p:val>
                                            <p:strVal val="#ppt_y-.03"/>
                                          </p:val>
                                        </p:tav>
                                      </p:tavLst>
                                    </p:anim>
                                    <p:anim calcmode="lin" valueType="num">
                                      <p:cBhvr>
                                        <p:cTn id="14" dur="300" accel="100000" fill="hold">
                                          <p:stCondLst>
                                            <p:cond delay="2700"/>
                                          </p:stCondLst>
                                        </p:cTn>
                                        <p:tgtEl>
                                          <p:spTgt spid="6">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37" presetClass="entr" presetSubtype="0" fill="hold" grpId="0"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animEffect transition="in" filter="fade">
                                      <p:cBhvr>
                                        <p:cTn id="19" dur="3000"/>
                                        <p:tgtEl>
                                          <p:spTgt spid="6">
                                            <p:txEl>
                                              <p:pRg st="1" end="1"/>
                                            </p:txEl>
                                          </p:spTgt>
                                        </p:tgtEl>
                                      </p:cBhvr>
                                    </p:animEffect>
                                    <p:anim calcmode="lin" valueType="num">
                                      <p:cBhvr>
                                        <p:cTn id="20" dur="3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21" dur="2700" decel="100000" fill="hold"/>
                                        <p:tgtEl>
                                          <p:spTgt spid="6">
                                            <p:txEl>
                                              <p:pRg st="1" end="1"/>
                                            </p:txEl>
                                          </p:spTgt>
                                        </p:tgtEl>
                                        <p:attrNameLst>
                                          <p:attrName>ppt_y</p:attrName>
                                        </p:attrNameLst>
                                      </p:cBhvr>
                                      <p:tavLst>
                                        <p:tav tm="0">
                                          <p:val>
                                            <p:strVal val="#ppt_y+1"/>
                                          </p:val>
                                        </p:tav>
                                        <p:tav tm="100000">
                                          <p:val>
                                            <p:strVal val="#ppt_y-.03"/>
                                          </p:val>
                                        </p:tav>
                                      </p:tavLst>
                                    </p:anim>
                                    <p:anim calcmode="lin" valueType="num">
                                      <p:cBhvr>
                                        <p:cTn id="22" dur="300" accel="100000" fill="hold">
                                          <p:stCondLst>
                                            <p:cond delay="2700"/>
                                          </p:stCondLst>
                                        </p:cTn>
                                        <p:tgtEl>
                                          <p:spTgt spid="6">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37" presetClass="entr" presetSubtype="0" fill="hold" grpId="0" nodeType="click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animEffect transition="in" filter="fade">
                                      <p:cBhvr>
                                        <p:cTn id="27" dur="3000"/>
                                        <p:tgtEl>
                                          <p:spTgt spid="6">
                                            <p:txEl>
                                              <p:pRg st="2" end="2"/>
                                            </p:txEl>
                                          </p:spTgt>
                                        </p:tgtEl>
                                      </p:cBhvr>
                                    </p:animEffect>
                                    <p:anim calcmode="lin" valueType="num">
                                      <p:cBhvr>
                                        <p:cTn id="28" dur="3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29" dur="2700" decel="100000" fill="hold"/>
                                        <p:tgtEl>
                                          <p:spTgt spid="6">
                                            <p:txEl>
                                              <p:pRg st="2" end="2"/>
                                            </p:txEl>
                                          </p:spTgt>
                                        </p:tgtEl>
                                        <p:attrNameLst>
                                          <p:attrName>ppt_y</p:attrName>
                                        </p:attrNameLst>
                                      </p:cBhvr>
                                      <p:tavLst>
                                        <p:tav tm="0">
                                          <p:val>
                                            <p:strVal val="#ppt_y+1"/>
                                          </p:val>
                                        </p:tav>
                                        <p:tav tm="100000">
                                          <p:val>
                                            <p:strVal val="#ppt_y-.03"/>
                                          </p:val>
                                        </p:tav>
                                      </p:tavLst>
                                    </p:anim>
                                    <p:anim calcmode="lin" valueType="num">
                                      <p:cBhvr>
                                        <p:cTn id="30" dur="300" accel="100000" fill="hold">
                                          <p:stCondLst>
                                            <p:cond delay="2700"/>
                                          </p:stCondLst>
                                        </p:cTn>
                                        <p:tgtEl>
                                          <p:spTgt spid="6">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37" presetClass="entr" presetSubtype="0" fill="hold" grpId="0" nodeType="clickEffect">
                                  <p:stCondLst>
                                    <p:cond delay="0"/>
                                  </p:stCondLst>
                                  <p:childTnLst>
                                    <p:set>
                                      <p:cBhvr>
                                        <p:cTn id="34" dur="1" fill="hold">
                                          <p:stCondLst>
                                            <p:cond delay="0"/>
                                          </p:stCondLst>
                                        </p:cTn>
                                        <p:tgtEl>
                                          <p:spTgt spid="6">
                                            <p:txEl>
                                              <p:pRg st="3" end="3"/>
                                            </p:txEl>
                                          </p:spTgt>
                                        </p:tgtEl>
                                        <p:attrNameLst>
                                          <p:attrName>style.visibility</p:attrName>
                                        </p:attrNameLst>
                                      </p:cBhvr>
                                      <p:to>
                                        <p:strVal val="visible"/>
                                      </p:to>
                                    </p:set>
                                    <p:animEffect transition="in" filter="fade">
                                      <p:cBhvr>
                                        <p:cTn id="35" dur="3000"/>
                                        <p:tgtEl>
                                          <p:spTgt spid="6">
                                            <p:txEl>
                                              <p:pRg st="3" end="3"/>
                                            </p:txEl>
                                          </p:spTgt>
                                        </p:tgtEl>
                                      </p:cBhvr>
                                    </p:animEffect>
                                    <p:anim calcmode="lin" valueType="num">
                                      <p:cBhvr>
                                        <p:cTn id="36" dur="3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37" dur="2700" decel="100000" fill="hold"/>
                                        <p:tgtEl>
                                          <p:spTgt spid="6">
                                            <p:txEl>
                                              <p:pRg st="3" end="3"/>
                                            </p:txEl>
                                          </p:spTgt>
                                        </p:tgtEl>
                                        <p:attrNameLst>
                                          <p:attrName>ppt_y</p:attrName>
                                        </p:attrNameLst>
                                      </p:cBhvr>
                                      <p:tavLst>
                                        <p:tav tm="0">
                                          <p:val>
                                            <p:strVal val="#ppt_y+1"/>
                                          </p:val>
                                        </p:tav>
                                        <p:tav tm="100000">
                                          <p:val>
                                            <p:strVal val="#ppt_y-.03"/>
                                          </p:val>
                                        </p:tav>
                                      </p:tavLst>
                                    </p:anim>
                                    <p:anim calcmode="lin" valueType="num">
                                      <p:cBhvr>
                                        <p:cTn id="38" dur="300" accel="100000" fill="hold">
                                          <p:stCondLst>
                                            <p:cond delay="2700"/>
                                          </p:stCondLst>
                                        </p:cTn>
                                        <p:tgtEl>
                                          <p:spTgt spid="6">
                                            <p:txEl>
                                              <p:pRg st="3" end="3"/>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scene3d>
              <a:camera prst="orthographicFront"/>
              <a:lightRig rig="balanced" dir="t">
                <a:rot lat="0" lon="0" rev="2100000"/>
              </a:lightRig>
            </a:scene3d>
            <a:sp3d extrusionH="57150" prstMaterial="metal">
              <a:bevelT w="38100" h="25400"/>
              <a:contourClr>
                <a:schemeClr val="bg2"/>
              </a:contourClr>
            </a:sp3d>
          </a:bodyPr>
          <a:lstStyle/>
          <a:p>
            <a:pPr algn="r"/>
            <a:r>
              <a:rPr lang="en-US" b="1" dirty="0" smtClean="0">
                <a:ln w="50800"/>
                <a:solidFill>
                  <a:schemeClr val="bg1">
                    <a:shade val="50000"/>
                  </a:schemeClr>
                </a:solidFill>
              </a:rPr>
              <a:t>Steaks</a:t>
            </a:r>
            <a:r>
              <a:rPr lang="en-US" b="1" dirty="0" smtClean="0">
                <a:ln w="50800"/>
                <a:solidFill>
                  <a:schemeClr val="bg1">
                    <a:shade val="50000"/>
                  </a:schemeClr>
                </a:solidFill>
              </a:rPr>
              <a:t>: </a:t>
            </a:r>
            <a:r>
              <a:rPr lang="en-US" b="1" dirty="0" smtClean="0">
                <a:ln w="50800"/>
                <a:solidFill>
                  <a:schemeClr val="bg1">
                    <a:shade val="50000"/>
                  </a:schemeClr>
                </a:solidFill>
              </a:rPr>
              <a:t>1 point</a:t>
            </a:r>
            <a:endParaRPr lang="en-US" b="1" dirty="0">
              <a:ln w="50800"/>
              <a:solidFill>
                <a:schemeClr val="bg1">
                  <a:shade val="50000"/>
                </a:schemeClr>
              </a:solidFill>
            </a:endParaRPr>
          </a:p>
        </p:txBody>
      </p:sp>
      <p:sp>
        <p:nvSpPr>
          <p:cNvPr id="5" name="Content Placeholder 4"/>
          <p:cNvSpPr>
            <a:spLocks noGrp="1"/>
          </p:cNvSpPr>
          <p:nvPr>
            <p:ph sz="half" idx="1"/>
          </p:nvPr>
        </p:nvSpPr>
        <p:spPr>
          <a:xfrm>
            <a:off x="1371600" y="1524000"/>
            <a:ext cx="4038600" cy="4525963"/>
          </a:xfrm>
        </p:spPr>
        <p:txBody>
          <a:bodyPr>
            <a:normAutofit/>
          </a:bodyPr>
          <a:lstStyle/>
          <a:p>
            <a:pPr>
              <a:buNone/>
            </a:pPr>
            <a:r>
              <a:rPr lang="en-US" sz="4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Round steak</a:t>
            </a:r>
            <a:endParaRPr lang="en-US" sz="4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Content Placeholder 5"/>
          <p:cNvSpPr>
            <a:spLocks noGrp="1"/>
          </p:cNvSpPr>
          <p:nvPr>
            <p:ph sz="half" idx="2"/>
          </p:nvPr>
        </p:nvSpPr>
        <p:spPr>
          <a:xfrm>
            <a:off x="3733800" y="1600200"/>
            <a:ext cx="4953000" cy="4525963"/>
          </a:xfrm>
        </p:spPr>
        <p:txBody>
          <a:bodyPr>
            <a:normAutofit/>
          </a:bodyPr>
          <a:lstStyle/>
          <a:p>
            <a:pPr algn="ctr">
              <a:buNone/>
            </a:pPr>
            <a:r>
              <a:rPr lang="en-US" sz="4400" dirty="0" smtClean="0"/>
              <a:t>Biceps </a:t>
            </a:r>
            <a:r>
              <a:rPr lang="en-US" sz="4400" dirty="0" err="1" smtClean="0"/>
              <a:t>femoris</a:t>
            </a:r>
            <a:r>
              <a:rPr lang="en-US" sz="4400" dirty="0" smtClean="0"/>
              <a:t> Rectus </a:t>
            </a:r>
            <a:r>
              <a:rPr lang="en-US" sz="4400" dirty="0" err="1" smtClean="0"/>
              <a:t>femoris</a:t>
            </a:r>
            <a:r>
              <a:rPr lang="en-US" sz="4400" dirty="0"/>
              <a:t> </a:t>
            </a:r>
            <a:r>
              <a:rPr lang="en-US" sz="4400" dirty="0" smtClean="0"/>
              <a:t>Semimembranosus</a:t>
            </a:r>
          </a:p>
          <a:p>
            <a:pPr algn="ctr">
              <a:buNone/>
            </a:pPr>
            <a:r>
              <a:rPr lang="en-US" sz="4400" dirty="0" smtClean="0"/>
              <a:t>Semitendinosus</a:t>
            </a:r>
          </a:p>
          <a:p>
            <a:pPr algn="ctr">
              <a:buNone/>
            </a:pPr>
            <a:r>
              <a:rPr lang="en-US" sz="4400" dirty="0" smtClean="0"/>
              <a:t>Adductor</a:t>
            </a:r>
          </a:p>
          <a:p>
            <a:pPr algn="ctr">
              <a:buNone/>
            </a:pPr>
            <a:r>
              <a:rPr lang="en-US" sz="4400" dirty="0" err="1" smtClean="0"/>
              <a:t>Vastus</a:t>
            </a:r>
            <a:r>
              <a:rPr lang="en-US" sz="4400" dirty="0" smtClean="0"/>
              <a:t>…</a:t>
            </a:r>
            <a:endParaRPr lang="en-US" sz="4400" dirty="0"/>
          </a:p>
        </p:txBody>
      </p:sp>
      <p:sp>
        <p:nvSpPr>
          <p:cNvPr id="7" name="Action Button: Home 6">
            <a:hlinkClick r:id="rId2" action="ppaction://hlinksldjump" highlightClick="1"/>
          </p:cNvPr>
          <p:cNvSpPr/>
          <p:nvPr/>
        </p:nvSpPr>
        <p:spPr>
          <a:xfrm>
            <a:off x="457200" y="5943600"/>
            <a:ext cx="838200" cy="685800"/>
          </a:xfrm>
          <a:prstGeom prst="actionButtonHom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grpId="0" nodeType="withEffect">
                                  <p:stCondLst>
                                    <p:cond delay="0"/>
                                  </p:stCondLst>
                                  <p:childTnLst>
                                    <p:animScale>
                                      <p:cBhvr>
                                        <p:cTn id="6" dur="2000" fill="hold"/>
                                        <p:tgtEl>
                                          <p:spTgt spid="5">
                                            <p:txEl>
                                              <p:pRg st="0" end="0"/>
                                            </p:txEl>
                                          </p:spTgt>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37" presetClass="entr" presetSubtype="0" fill="hold" grpId="0"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animEffect transition="in" filter="fade">
                                      <p:cBhvr>
                                        <p:cTn id="11" dur="3000"/>
                                        <p:tgtEl>
                                          <p:spTgt spid="6">
                                            <p:txEl>
                                              <p:pRg st="0" end="0"/>
                                            </p:txEl>
                                          </p:spTgt>
                                        </p:tgtEl>
                                      </p:cBhvr>
                                    </p:animEffect>
                                    <p:anim calcmode="lin" valueType="num">
                                      <p:cBhvr>
                                        <p:cTn id="12" dur="3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3" dur="2700" decel="100000" fill="hold"/>
                                        <p:tgtEl>
                                          <p:spTgt spid="6">
                                            <p:txEl>
                                              <p:pRg st="0" end="0"/>
                                            </p:txEl>
                                          </p:spTgt>
                                        </p:tgtEl>
                                        <p:attrNameLst>
                                          <p:attrName>ppt_y</p:attrName>
                                        </p:attrNameLst>
                                      </p:cBhvr>
                                      <p:tavLst>
                                        <p:tav tm="0">
                                          <p:val>
                                            <p:strVal val="#ppt_y+1"/>
                                          </p:val>
                                        </p:tav>
                                        <p:tav tm="100000">
                                          <p:val>
                                            <p:strVal val="#ppt_y-.03"/>
                                          </p:val>
                                        </p:tav>
                                      </p:tavLst>
                                    </p:anim>
                                    <p:anim calcmode="lin" valueType="num">
                                      <p:cBhvr>
                                        <p:cTn id="14" dur="300" accel="100000" fill="hold">
                                          <p:stCondLst>
                                            <p:cond delay="2700"/>
                                          </p:stCondLst>
                                        </p:cTn>
                                        <p:tgtEl>
                                          <p:spTgt spid="6">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37" presetClass="entr" presetSubtype="0" fill="hold" grpId="0"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animEffect transition="in" filter="fade">
                                      <p:cBhvr>
                                        <p:cTn id="19" dur="3000"/>
                                        <p:tgtEl>
                                          <p:spTgt spid="6">
                                            <p:txEl>
                                              <p:pRg st="1" end="1"/>
                                            </p:txEl>
                                          </p:spTgt>
                                        </p:tgtEl>
                                      </p:cBhvr>
                                    </p:animEffect>
                                    <p:anim calcmode="lin" valueType="num">
                                      <p:cBhvr>
                                        <p:cTn id="20" dur="3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21" dur="2700" decel="100000" fill="hold"/>
                                        <p:tgtEl>
                                          <p:spTgt spid="6">
                                            <p:txEl>
                                              <p:pRg st="1" end="1"/>
                                            </p:txEl>
                                          </p:spTgt>
                                        </p:tgtEl>
                                        <p:attrNameLst>
                                          <p:attrName>ppt_y</p:attrName>
                                        </p:attrNameLst>
                                      </p:cBhvr>
                                      <p:tavLst>
                                        <p:tav tm="0">
                                          <p:val>
                                            <p:strVal val="#ppt_y+1"/>
                                          </p:val>
                                        </p:tav>
                                        <p:tav tm="100000">
                                          <p:val>
                                            <p:strVal val="#ppt_y-.03"/>
                                          </p:val>
                                        </p:tav>
                                      </p:tavLst>
                                    </p:anim>
                                    <p:anim calcmode="lin" valueType="num">
                                      <p:cBhvr>
                                        <p:cTn id="22" dur="300" accel="100000" fill="hold">
                                          <p:stCondLst>
                                            <p:cond delay="2700"/>
                                          </p:stCondLst>
                                        </p:cTn>
                                        <p:tgtEl>
                                          <p:spTgt spid="6">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37" presetClass="entr" presetSubtype="0" fill="hold" grpId="0" nodeType="click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animEffect transition="in" filter="fade">
                                      <p:cBhvr>
                                        <p:cTn id="27" dur="3000"/>
                                        <p:tgtEl>
                                          <p:spTgt spid="6">
                                            <p:txEl>
                                              <p:pRg st="2" end="2"/>
                                            </p:txEl>
                                          </p:spTgt>
                                        </p:tgtEl>
                                      </p:cBhvr>
                                    </p:animEffect>
                                    <p:anim calcmode="lin" valueType="num">
                                      <p:cBhvr>
                                        <p:cTn id="28" dur="3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29" dur="2700" decel="100000" fill="hold"/>
                                        <p:tgtEl>
                                          <p:spTgt spid="6">
                                            <p:txEl>
                                              <p:pRg st="2" end="2"/>
                                            </p:txEl>
                                          </p:spTgt>
                                        </p:tgtEl>
                                        <p:attrNameLst>
                                          <p:attrName>ppt_y</p:attrName>
                                        </p:attrNameLst>
                                      </p:cBhvr>
                                      <p:tavLst>
                                        <p:tav tm="0">
                                          <p:val>
                                            <p:strVal val="#ppt_y+1"/>
                                          </p:val>
                                        </p:tav>
                                        <p:tav tm="100000">
                                          <p:val>
                                            <p:strVal val="#ppt_y-.03"/>
                                          </p:val>
                                        </p:tav>
                                      </p:tavLst>
                                    </p:anim>
                                    <p:anim calcmode="lin" valueType="num">
                                      <p:cBhvr>
                                        <p:cTn id="30" dur="300" accel="100000" fill="hold">
                                          <p:stCondLst>
                                            <p:cond delay="2700"/>
                                          </p:stCondLst>
                                        </p:cTn>
                                        <p:tgtEl>
                                          <p:spTgt spid="6">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37" presetClass="entr" presetSubtype="0" fill="hold" grpId="0" nodeType="clickEffect">
                                  <p:stCondLst>
                                    <p:cond delay="0"/>
                                  </p:stCondLst>
                                  <p:childTnLst>
                                    <p:set>
                                      <p:cBhvr>
                                        <p:cTn id="34" dur="1" fill="hold">
                                          <p:stCondLst>
                                            <p:cond delay="0"/>
                                          </p:stCondLst>
                                        </p:cTn>
                                        <p:tgtEl>
                                          <p:spTgt spid="6">
                                            <p:txEl>
                                              <p:pRg st="3" end="3"/>
                                            </p:txEl>
                                          </p:spTgt>
                                        </p:tgtEl>
                                        <p:attrNameLst>
                                          <p:attrName>style.visibility</p:attrName>
                                        </p:attrNameLst>
                                      </p:cBhvr>
                                      <p:to>
                                        <p:strVal val="visible"/>
                                      </p:to>
                                    </p:set>
                                    <p:animEffect transition="in" filter="fade">
                                      <p:cBhvr>
                                        <p:cTn id="35" dur="3000"/>
                                        <p:tgtEl>
                                          <p:spTgt spid="6">
                                            <p:txEl>
                                              <p:pRg st="3" end="3"/>
                                            </p:txEl>
                                          </p:spTgt>
                                        </p:tgtEl>
                                      </p:cBhvr>
                                    </p:animEffect>
                                    <p:anim calcmode="lin" valueType="num">
                                      <p:cBhvr>
                                        <p:cTn id="36" dur="3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37" dur="2700" decel="100000" fill="hold"/>
                                        <p:tgtEl>
                                          <p:spTgt spid="6">
                                            <p:txEl>
                                              <p:pRg st="3" end="3"/>
                                            </p:txEl>
                                          </p:spTgt>
                                        </p:tgtEl>
                                        <p:attrNameLst>
                                          <p:attrName>ppt_y</p:attrName>
                                        </p:attrNameLst>
                                      </p:cBhvr>
                                      <p:tavLst>
                                        <p:tav tm="0">
                                          <p:val>
                                            <p:strVal val="#ppt_y+1"/>
                                          </p:val>
                                        </p:tav>
                                        <p:tav tm="100000">
                                          <p:val>
                                            <p:strVal val="#ppt_y-.03"/>
                                          </p:val>
                                        </p:tav>
                                      </p:tavLst>
                                    </p:anim>
                                    <p:anim calcmode="lin" valueType="num">
                                      <p:cBhvr>
                                        <p:cTn id="38" dur="300" accel="100000" fill="hold">
                                          <p:stCondLst>
                                            <p:cond delay="2700"/>
                                          </p:stCondLst>
                                        </p:cTn>
                                        <p:tgtEl>
                                          <p:spTgt spid="6">
                                            <p:txEl>
                                              <p:pRg st="3" end="3"/>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scene3d>
              <a:camera prst="orthographicFront"/>
              <a:lightRig rig="balanced" dir="t">
                <a:rot lat="0" lon="0" rev="2100000"/>
              </a:lightRig>
            </a:scene3d>
            <a:sp3d extrusionH="57150" prstMaterial="metal">
              <a:bevelT w="38100" h="25400"/>
              <a:contourClr>
                <a:schemeClr val="bg2"/>
              </a:contourClr>
            </a:sp3d>
          </a:bodyPr>
          <a:lstStyle/>
          <a:p>
            <a:pPr algn="r"/>
            <a:r>
              <a:rPr lang="en-US" b="1" dirty="0" smtClean="0">
                <a:ln w="50800"/>
                <a:solidFill>
                  <a:schemeClr val="bg1">
                    <a:shade val="50000"/>
                  </a:schemeClr>
                </a:solidFill>
              </a:rPr>
              <a:t>Steaks</a:t>
            </a:r>
            <a:r>
              <a:rPr lang="en-US" b="1" dirty="0" smtClean="0">
                <a:ln w="50800"/>
                <a:solidFill>
                  <a:schemeClr val="bg1">
                    <a:shade val="50000"/>
                  </a:schemeClr>
                </a:solidFill>
              </a:rPr>
              <a:t>: </a:t>
            </a:r>
            <a:r>
              <a:rPr lang="en-US" b="1" dirty="0" smtClean="0">
                <a:ln w="50800"/>
                <a:solidFill>
                  <a:schemeClr val="bg1">
                    <a:shade val="50000"/>
                  </a:schemeClr>
                </a:solidFill>
              </a:rPr>
              <a:t>2 points</a:t>
            </a:r>
            <a:endParaRPr lang="en-US" b="1" dirty="0">
              <a:ln w="50800"/>
              <a:solidFill>
                <a:schemeClr val="bg1">
                  <a:shade val="50000"/>
                </a:schemeClr>
              </a:solidFill>
            </a:endParaRPr>
          </a:p>
        </p:txBody>
      </p:sp>
      <p:sp>
        <p:nvSpPr>
          <p:cNvPr id="5" name="Content Placeholder 4"/>
          <p:cNvSpPr>
            <a:spLocks noGrp="1"/>
          </p:cNvSpPr>
          <p:nvPr>
            <p:ph sz="half" idx="1"/>
          </p:nvPr>
        </p:nvSpPr>
        <p:spPr>
          <a:xfrm>
            <a:off x="1371600" y="1524000"/>
            <a:ext cx="4038600" cy="4525963"/>
          </a:xfrm>
        </p:spPr>
        <p:txBody>
          <a:bodyPr>
            <a:normAutofit/>
          </a:bodyPr>
          <a:lstStyle/>
          <a:p>
            <a:pPr>
              <a:buNone/>
            </a:pPr>
            <a:r>
              <a:rPr lang="en-US" sz="44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Longissimus</a:t>
            </a:r>
            <a:r>
              <a:rPr lang="en-US" sz="4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a:t>
            </a:r>
            <a:r>
              <a:rPr lang="en-US" sz="44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dorsi</a:t>
            </a:r>
            <a:endParaRPr lang="en-US" sz="4400" dirty="0" smtClean="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buNone/>
            </a:pPr>
            <a:r>
              <a:rPr lang="en-US" sz="44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Longissimus</a:t>
            </a:r>
            <a:r>
              <a:rPr lang="en-US" sz="4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a:t>
            </a:r>
            <a:r>
              <a:rPr lang="en-US" sz="44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costarum</a:t>
            </a:r>
            <a:r>
              <a:rPr lang="en-US" sz="4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a:t>
            </a:r>
          </a:p>
          <a:p>
            <a:pPr>
              <a:buNone/>
            </a:pPr>
            <a:r>
              <a:rPr lang="en-US" sz="44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Multifidus</a:t>
            </a:r>
            <a:r>
              <a:rPr lang="en-US" sz="4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a:t>
            </a:r>
            <a:r>
              <a:rPr lang="en-US" sz="44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dorsi</a:t>
            </a:r>
            <a:endParaRPr lang="en-US" sz="4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Content Placeholder 5"/>
          <p:cNvSpPr>
            <a:spLocks noGrp="1"/>
          </p:cNvSpPr>
          <p:nvPr>
            <p:ph sz="half" idx="2"/>
          </p:nvPr>
        </p:nvSpPr>
        <p:spPr>
          <a:xfrm>
            <a:off x="4648200" y="4495800"/>
            <a:ext cx="4038600" cy="1630363"/>
          </a:xfrm>
        </p:spPr>
        <p:txBody>
          <a:bodyPr>
            <a:normAutofit/>
          </a:bodyPr>
          <a:lstStyle/>
          <a:p>
            <a:pPr algn="ctr">
              <a:buNone/>
            </a:pPr>
            <a:r>
              <a:rPr lang="en-US" sz="4400" dirty="0" smtClean="0"/>
              <a:t>Top Loin</a:t>
            </a:r>
            <a:endParaRPr lang="en-US" sz="4400" dirty="0"/>
          </a:p>
        </p:txBody>
      </p:sp>
      <p:sp>
        <p:nvSpPr>
          <p:cNvPr id="7" name="Action Button: Home 6">
            <a:hlinkClick r:id="rId2" action="ppaction://hlinksldjump" highlightClick="1"/>
          </p:cNvPr>
          <p:cNvSpPr/>
          <p:nvPr/>
        </p:nvSpPr>
        <p:spPr>
          <a:xfrm>
            <a:off x="457200" y="5943600"/>
            <a:ext cx="838200" cy="685800"/>
          </a:xfrm>
          <a:prstGeom prst="actionButtonHom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grpId="0" nodeType="withEffect">
                                  <p:stCondLst>
                                    <p:cond delay="0"/>
                                  </p:stCondLst>
                                  <p:childTnLst>
                                    <p:animScale>
                                      <p:cBhvr>
                                        <p:cTn id="6" dur="2000" fill="hold"/>
                                        <p:tgtEl>
                                          <p:spTgt spid="5">
                                            <p:txEl>
                                              <p:pRg st="0" end="0"/>
                                            </p:txEl>
                                          </p:spTgt>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6" presetClass="emph" presetSubtype="0" fill="hold" grpId="0" nodeType="clickEffect">
                                  <p:stCondLst>
                                    <p:cond delay="0"/>
                                  </p:stCondLst>
                                  <p:childTnLst>
                                    <p:animScale>
                                      <p:cBhvr>
                                        <p:cTn id="10" dur="2000" fill="hold"/>
                                        <p:tgtEl>
                                          <p:spTgt spid="5">
                                            <p:txEl>
                                              <p:pRg st="1" end="1"/>
                                            </p:txEl>
                                          </p:spTgt>
                                        </p:tgtEl>
                                      </p:cBhvr>
                                      <p:by x="150000" y="150000"/>
                                    </p:animScale>
                                  </p:childTnLst>
                                </p:cTn>
                              </p:par>
                            </p:childTnLst>
                          </p:cTn>
                        </p:par>
                      </p:childTnLst>
                    </p:cTn>
                  </p:par>
                  <p:par>
                    <p:cTn id="11" fill="hold">
                      <p:stCondLst>
                        <p:cond delay="indefinite"/>
                      </p:stCondLst>
                      <p:childTnLst>
                        <p:par>
                          <p:cTn id="12" fill="hold">
                            <p:stCondLst>
                              <p:cond delay="0"/>
                            </p:stCondLst>
                            <p:childTnLst>
                              <p:par>
                                <p:cTn id="13" presetID="6" presetClass="emph" presetSubtype="0" fill="hold" grpId="0" nodeType="clickEffect">
                                  <p:stCondLst>
                                    <p:cond delay="0"/>
                                  </p:stCondLst>
                                  <p:childTnLst>
                                    <p:animScale>
                                      <p:cBhvr>
                                        <p:cTn id="14" dur="2000" fill="hold"/>
                                        <p:tgtEl>
                                          <p:spTgt spid="5">
                                            <p:txEl>
                                              <p:pRg st="2" end="2"/>
                                            </p:txEl>
                                          </p:spTgt>
                                        </p:tgtEl>
                                      </p:cBhvr>
                                      <p:by x="150000" y="150000"/>
                                    </p:animScale>
                                  </p:childTnLst>
                                </p:cTn>
                              </p:par>
                            </p:childTnLst>
                          </p:cTn>
                        </p:par>
                      </p:childTnLst>
                    </p:cTn>
                  </p:par>
                  <p:par>
                    <p:cTn id="15" fill="hold">
                      <p:stCondLst>
                        <p:cond delay="indefinite"/>
                      </p:stCondLst>
                      <p:childTnLst>
                        <p:par>
                          <p:cTn id="16" fill="hold">
                            <p:stCondLst>
                              <p:cond delay="0"/>
                            </p:stCondLst>
                            <p:childTnLst>
                              <p:par>
                                <p:cTn id="17" presetID="37" presetClass="entr" presetSubtype="0" fill="hold" grpId="0"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animEffect transition="in" filter="fade">
                                      <p:cBhvr>
                                        <p:cTn id="19" dur="3000"/>
                                        <p:tgtEl>
                                          <p:spTgt spid="6">
                                            <p:txEl>
                                              <p:pRg st="0" end="0"/>
                                            </p:txEl>
                                          </p:spTgt>
                                        </p:tgtEl>
                                      </p:cBhvr>
                                    </p:animEffect>
                                    <p:anim calcmode="lin" valueType="num">
                                      <p:cBhvr>
                                        <p:cTn id="20" dur="3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21" dur="2700" decel="100000" fill="hold"/>
                                        <p:tgtEl>
                                          <p:spTgt spid="6">
                                            <p:txEl>
                                              <p:pRg st="0" end="0"/>
                                            </p:txEl>
                                          </p:spTgt>
                                        </p:tgtEl>
                                        <p:attrNameLst>
                                          <p:attrName>ppt_y</p:attrName>
                                        </p:attrNameLst>
                                      </p:cBhvr>
                                      <p:tavLst>
                                        <p:tav tm="0">
                                          <p:val>
                                            <p:strVal val="#ppt_y+1"/>
                                          </p:val>
                                        </p:tav>
                                        <p:tav tm="100000">
                                          <p:val>
                                            <p:strVal val="#ppt_y-.03"/>
                                          </p:val>
                                        </p:tav>
                                      </p:tavLst>
                                    </p:anim>
                                    <p:anim calcmode="lin" valueType="num">
                                      <p:cBhvr>
                                        <p:cTn id="22" dur="300" accel="100000" fill="hold">
                                          <p:stCondLst>
                                            <p:cond delay="2700"/>
                                          </p:stCondLst>
                                        </p:cTn>
                                        <p:tgtEl>
                                          <p:spTgt spid="6">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scene3d>
              <a:camera prst="orthographicFront"/>
              <a:lightRig rig="balanced" dir="t">
                <a:rot lat="0" lon="0" rev="2100000"/>
              </a:lightRig>
            </a:scene3d>
            <a:sp3d extrusionH="57150" prstMaterial="metal">
              <a:bevelT w="38100" h="25400"/>
              <a:contourClr>
                <a:schemeClr val="bg2"/>
              </a:contourClr>
            </a:sp3d>
          </a:bodyPr>
          <a:lstStyle/>
          <a:p>
            <a:pPr algn="r"/>
            <a:r>
              <a:rPr lang="en-US" b="1" dirty="0" smtClean="0">
                <a:ln w="50800"/>
                <a:solidFill>
                  <a:schemeClr val="bg1">
                    <a:shade val="50000"/>
                  </a:schemeClr>
                </a:solidFill>
              </a:rPr>
              <a:t>Steaks</a:t>
            </a:r>
            <a:r>
              <a:rPr lang="en-US" b="1" dirty="0" smtClean="0">
                <a:ln w="50800"/>
                <a:solidFill>
                  <a:schemeClr val="bg1">
                    <a:shade val="50000"/>
                  </a:schemeClr>
                </a:solidFill>
              </a:rPr>
              <a:t>: </a:t>
            </a:r>
            <a:r>
              <a:rPr lang="en-US" b="1" dirty="0" smtClean="0">
                <a:ln w="50800"/>
                <a:solidFill>
                  <a:schemeClr val="bg1">
                    <a:shade val="50000"/>
                  </a:schemeClr>
                </a:solidFill>
              </a:rPr>
              <a:t>3 points</a:t>
            </a:r>
            <a:endParaRPr lang="en-US" b="1" dirty="0">
              <a:ln w="50800"/>
              <a:solidFill>
                <a:schemeClr val="bg1">
                  <a:shade val="50000"/>
                </a:schemeClr>
              </a:solidFill>
            </a:endParaRPr>
          </a:p>
        </p:txBody>
      </p:sp>
      <p:sp>
        <p:nvSpPr>
          <p:cNvPr id="5" name="Content Placeholder 4"/>
          <p:cNvSpPr>
            <a:spLocks noGrp="1"/>
          </p:cNvSpPr>
          <p:nvPr>
            <p:ph sz="half" idx="1"/>
          </p:nvPr>
        </p:nvSpPr>
        <p:spPr>
          <a:xfrm>
            <a:off x="1371600" y="1524000"/>
            <a:ext cx="4038600" cy="4525963"/>
          </a:xfrm>
        </p:spPr>
        <p:txBody>
          <a:bodyPr>
            <a:normAutofit lnSpcReduction="10000"/>
          </a:bodyPr>
          <a:lstStyle/>
          <a:p>
            <a:pPr>
              <a:buNone/>
            </a:pPr>
            <a:r>
              <a:rPr lang="en-US" sz="4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Rib Steak</a:t>
            </a:r>
            <a:endParaRPr lang="en-US" sz="4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Content Placeholder 5"/>
          <p:cNvSpPr>
            <a:spLocks noGrp="1"/>
          </p:cNvSpPr>
          <p:nvPr>
            <p:ph sz="half" idx="2"/>
          </p:nvPr>
        </p:nvSpPr>
        <p:spPr>
          <a:xfrm>
            <a:off x="4648200" y="1828800"/>
            <a:ext cx="4038600" cy="4297363"/>
          </a:xfrm>
        </p:spPr>
        <p:txBody>
          <a:bodyPr>
            <a:normAutofit lnSpcReduction="10000"/>
          </a:bodyPr>
          <a:lstStyle/>
          <a:p>
            <a:pPr algn="ctr">
              <a:buNone/>
            </a:pPr>
            <a:r>
              <a:rPr lang="en-US" sz="4400" dirty="0" err="1" smtClean="0"/>
              <a:t>Longissimus</a:t>
            </a:r>
            <a:r>
              <a:rPr lang="en-US" sz="4400" dirty="0" smtClean="0"/>
              <a:t> </a:t>
            </a:r>
            <a:r>
              <a:rPr lang="en-US" sz="4400" dirty="0" err="1" smtClean="0"/>
              <a:t>dorsi</a:t>
            </a:r>
            <a:endParaRPr lang="en-US" sz="4400" dirty="0" smtClean="0"/>
          </a:p>
          <a:p>
            <a:pPr algn="ctr">
              <a:buNone/>
            </a:pPr>
            <a:r>
              <a:rPr lang="en-US" sz="4400" dirty="0" err="1" smtClean="0"/>
              <a:t>Spinalis</a:t>
            </a:r>
            <a:r>
              <a:rPr lang="en-US" sz="4400" dirty="0" smtClean="0"/>
              <a:t> </a:t>
            </a:r>
            <a:r>
              <a:rPr lang="en-US" sz="4400" dirty="0" err="1" smtClean="0"/>
              <a:t>dorsi</a:t>
            </a:r>
            <a:endParaRPr lang="en-US" sz="4400" dirty="0" smtClean="0"/>
          </a:p>
          <a:p>
            <a:pPr algn="ctr">
              <a:buNone/>
            </a:pPr>
            <a:r>
              <a:rPr lang="en-US" sz="4400" dirty="0" err="1" smtClean="0"/>
              <a:t>Multifidus</a:t>
            </a:r>
            <a:r>
              <a:rPr lang="en-US" sz="4400" dirty="0" smtClean="0"/>
              <a:t> </a:t>
            </a:r>
            <a:r>
              <a:rPr lang="en-US" sz="4400" dirty="0" err="1" smtClean="0"/>
              <a:t>dorsi</a:t>
            </a:r>
            <a:endParaRPr lang="en-US" sz="4400" dirty="0" smtClean="0"/>
          </a:p>
          <a:p>
            <a:pPr algn="ctr">
              <a:buNone/>
            </a:pPr>
            <a:r>
              <a:rPr lang="en-US" sz="4400" dirty="0" err="1" smtClean="0"/>
              <a:t>Longissimus</a:t>
            </a:r>
            <a:r>
              <a:rPr lang="en-US" sz="4400" dirty="0" smtClean="0"/>
              <a:t> </a:t>
            </a:r>
            <a:r>
              <a:rPr lang="en-US" sz="4400" dirty="0" err="1" smtClean="0"/>
              <a:t>costarum</a:t>
            </a:r>
            <a:endParaRPr lang="en-US" sz="4400" dirty="0"/>
          </a:p>
        </p:txBody>
      </p:sp>
      <p:sp>
        <p:nvSpPr>
          <p:cNvPr id="7" name="Action Button: Home 6">
            <a:hlinkClick r:id="rId2" action="ppaction://hlinksldjump" highlightClick="1"/>
          </p:cNvPr>
          <p:cNvSpPr/>
          <p:nvPr/>
        </p:nvSpPr>
        <p:spPr>
          <a:xfrm>
            <a:off x="457200" y="5943600"/>
            <a:ext cx="838200" cy="685800"/>
          </a:xfrm>
          <a:prstGeom prst="actionButtonHom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grpId="0" nodeType="withEffect">
                                  <p:stCondLst>
                                    <p:cond delay="0"/>
                                  </p:stCondLst>
                                  <p:childTnLst>
                                    <p:animScale>
                                      <p:cBhvr>
                                        <p:cTn id="6" dur="2000" fill="hold"/>
                                        <p:tgtEl>
                                          <p:spTgt spid="5">
                                            <p:txEl>
                                              <p:pRg st="0" end="0"/>
                                            </p:txEl>
                                          </p:spTgt>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37" presetClass="entr" presetSubtype="0" fill="hold" grpId="0"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animEffect transition="in" filter="fade">
                                      <p:cBhvr>
                                        <p:cTn id="11" dur="3000"/>
                                        <p:tgtEl>
                                          <p:spTgt spid="6">
                                            <p:txEl>
                                              <p:pRg st="0" end="0"/>
                                            </p:txEl>
                                          </p:spTgt>
                                        </p:tgtEl>
                                      </p:cBhvr>
                                    </p:animEffect>
                                    <p:anim calcmode="lin" valueType="num">
                                      <p:cBhvr>
                                        <p:cTn id="12" dur="3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3" dur="2700" decel="100000" fill="hold"/>
                                        <p:tgtEl>
                                          <p:spTgt spid="6">
                                            <p:txEl>
                                              <p:pRg st="0" end="0"/>
                                            </p:txEl>
                                          </p:spTgt>
                                        </p:tgtEl>
                                        <p:attrNameLst>
                                          <p:attrName>ppt_y</p:attrName>
                                        </p:attrNameLst>
                                      </p:cBhvr>
                                      <p:tavLst>
                                        <p:tav tm="0">
                                          <p:val>
                                            <p:strVal val="#ppt_y+1"/>
                                          </p:val>
                                        </p:tav>
                                        <p:tav tm="100000">
                                          <p:val>
                                            <p:strVal val="#ppt_y-.03"/>
                                          </p:val>
                                        </p:tav>
                                      </p:tavLst>
                                    </p:anim>
                                    <p:anim calcmode="lin" valueType="num">
                                      <p:cBhvr>
                                        <p:cTn id="14" dur="300" accel="100000" fill="hold">
                                          <p:stCondLst>
                                            <p:cond delay="2700"/>
                                          </p:stCondLst>
                                        </p:cTn>
                                        <p:tgtEl>
                                          <p:spTgt spid="6">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37" presetClass="entr" presetSubtype="0" fill="hold" grpId="0"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animEffect transition="in" filter="fade">
                                      <p:cBhvr>
                                        <p:cTn id="19" dur="3000"/>
                                        <p:tgtEl>
                                          <p:spTgt spid="6">
                                            <p:txEl>
                                              <p:pRg st="1" end="1"/>
                                            </p:txEl>
                                          </p:spTgt>
                                        </p:tgtEl>
                                      </p:cBhvr>
                                    </p:animEffect>
                                    <p:anim calcmode="lin" valueType="num">
                                      <p:cBhvr>
                                        <p:cTn id="20" dur="3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21" dur="2700" decel="100000" fill="hold"/>
                                        <p:tgtEl>
                                          <p:spTgt spid="6">
                                            <p:txEl>
                                              <p:pRg st="1" end="1"/>
                                            </p:txEl>
                                          </p:spTgt>
                                        </p:tgtEl>
                                        <p:attrNameLst>
                                          <p:attrName>ppt_y</p:attrName>
                                        </p:attrNameLst>
                                      </p:cBhvr>
                                      <p:tavLst>
                                        <p:tav tm="0">
                                          <p:val>
                                            <p:strVal val="#ppt_y+1"/>
                                          </p:val>
                                        </p:tav>
                                        <p:tav tm="100000">
                                          <p:val>
                                            <p:strVal val="#ppt_y-.03"/>
                                          </p:val>
                                        </p:tav>
                                      </p:tavLst>
                                    </p:anim>
                                    <p:anim calcmode="lin" valueType="num">
                                      <p:cBhvr>
                                        <p:cTn id="22" dur="300" accel="100000" fill="hold">
                                          <p:stCondLst>
                                            <p:cond delay="2700"/>
                                          </p:stCondLst>
                                        </p:cTn>
                                        <p:tgtEl>
                                          <p:spTgt spid="6">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37" presetClass="entr" presetSubtype="0" fill="hold" grpId="0" nodeType="click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animEffect transition="in" filter="fade">
                                      <p:cBhvr>
                                        <p:cTn id="27" dur="3000"/>
                                        <p:tgtEl>
                                          <p:spTgt spid="6">
                                            <p:txEl>
                                              <p:pRg st="2" end="2"/>
                                            </p:txEl>
                                          </p:spTgt>
                                        </p:tgtEl>
                                      </p:cBhvr>
                                    </p:animEffect>
                                    <p:anim calcmode="lin" valueType="num">
                                      <p:cBhvr>
                                        <p:cTn id="28" dur="3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29" dur="2700" decel="100000" fill="hold"/>
                                        <p:tgtEl>
                                          <p:spTgt spid="6">
                                            <p:txEl>
                                              <p:pRg st="2" end="2"/>
                                            </p:txEl>
                                          </p:spTgt>
                                        </p:tgtEl>
                                        <p:attrNameLst>
                                          <p:attrName>ppt_y</p:attrName>
                                        </p:attrNameLst>
                                      </p:cBhvr>
                                      <p:tavLst>
                                        <p:tav tm="0">
                                          <p:val>
                                            <p:strVal val="#ppt_y+1"/>
                                          </p:val>
                                        </p:tav>
                                        <p:tav tm="100000">
                                          <p:val>
                                            <p:strVal val="#ppt_y-.03"/>
                                          </p:val>
                                        </p:tav>
                                      </p:tavLst>
                                    </p:anim>
                                    <p:anim calcmode="lin" valueType="num">
                                      <p:cBhvr>
                                        <p:cTn id="30" dur="300" accel="100000" fill="hold">
                                          <p:stCondLst>
                                            <p:cond delay="2700"/>
                                          </p:stCondLst>
                                        </p:cTn>
                                        <p:tgtEl>
                                          <p:spTgt spid="6">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37" presetClass="entr" presetSubtype="0" fill="hold" grpId="0" nodeType="clickEffect">
                                  <p:stCondLst>
                                    <p:cond delay="0"/>
                                  </p:stCondLst>
                                  <p:childTnLst>
                                    <p:set>
                                      <p:cBhvr>
                                        <p:cTn id="34" dur="1" fill="hold">
                                          <p:stCondLst>
                                            <p:cond delay="0"/>
                                          </p:stCondLst>
                                        </p:cTn>
                                        <p:tgtEl>
                                          <p:spTgt spid="6">
                                            <p:txEl>
                                              <p:pRg st="3" end="3"/>
                                            </p:txEl>
                                          </p:spTgt>
                                        </p:tgtEl>
                                        <p:attrNameLst>
                                          <p:attrName>style.visibility</p:attrName>
                                        </p:attrNameLst>
                                      </p:cBhvr>
                                      <p:to>
                                        <p:strVal val="visible"/>
                                      </p:to>
                                    </p:set>
                                    <p:animEffect transition="in" filter="fade">
                                      <p:cBhvr>
                                        <p:cTn id="35" dur="3000"/>
                                        <p:tgtEl>
                                          <p:spTgt spid="6">
                                            <p:txEl>
                                              <p:pRg st="3" end="3"/>
                                            </p:txEl>
                                          </p:spTgt>
                                        </p:tgtEl>
                                      </p:cBhvr>
                                    </p:animEffect>
                                    <p:anim calcmode="lin" valueType="num">
                                      <p:cBhvr>
                                        <p:cTn id="36" dur="3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37" dur="2700" decel="100000" fill="hold"/>
                                        <p:tgtEl>
                                          <p:spTgt spid="6">
                                            <p:txEl>
                                              <p:pRg st="3" end="3"/>
                                            </p:txEl>
                                          </p:spTgt>
                                        </p:tgtEl>
                                        <p:attrNameLst>
                                          <p:attrName>ppt_y</p:attrName>
                                        </p:attrNameLst>
                                      </p:cBhvr>
                                      <p:tavLst>
                                        <p:tav tm="0">
                                          <p:val>
                                            <p:strVal val="#ppt_y+1"/>
                                          </p:val>
                                        </p:tav>
                                        <p:tav tm="100000">
                                          <p:val>
                                            <p:strVal val="#ppt_y-.03"/>
                                          </p:val>
                                        </p:tav>
                                      </p:tavLst>
                                    </p:anim>
                                    <p:anim calcmode="lin" valueType="num">
                                      <p:cBhvr>
                                        <p:cTn id="38" dur="300" accel="100000" fill="hold">
                                          <p:stCondLst>
                                            <p:cond delay="2700"/>
                                          </p:stCondLst>
                                        </p:cTn>
                                        <p:tgtEl>
                                          <p:spTgt spid="6">
                                            <p:txEl>
                                              <p:pRg st="3" end="3"/>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scene3d>
              <a:camera prst="orthographicFront"/>
              <a:lightRig rig="balanced" dir="t">
                <a:rot lat="0" lon="0" rev="2100000"/>
              </a:lightRig>
            </a:scene3d>
            <a:sp3d extrusionH="57150" prstMaterial="metal">
              <a:bevelT w="38100" h="25400"/>
              <a:contourClr>
                <a:schemeClr val="bg2"/>
              </a:contourClr>
            </a:sp3d>
          </a:bodyPr>
          <a:lstStyle/>
          <a:p>
            <a:pPr algn="r"/>
            <a:r>
              <a:rPr lang="en-US" b="1" dirty="0" smtClean="0">
                <a:ln w="50800"/>
                <a:solidFill>
                  <a:schemeClr val="bg1">
                    <a:shade val="50000"/>
                  </a:schemeClr>
                </a:solidFill>
              </a:rPr>
              <a:t>Steaks</a:t>
            </a:r>
            <a:r>
              <a:rPr lang="en-US" b="1" dirty="0" smtClean="0">
                <a:ln w="50800"/>
                <a:solidFill>
                  <a:schemeClr val="bg1">
                    <a:shade val="50000"/>
                  </a:schemeClr>
                </a:solidFill>
              </a:rPr>
              <a:t>: </a:t>
            </a:r>
            <a:r>
              <a:rPr lang="en-US" b="1" dirty="0" smtClean="0">
                <a:ln w="50800"/>
                <a:solidFill>
                  <a:schemeClr val="bg1">
                    <a:shade val="50000"/>
                  </a:schemeClr>
                </a:solidFill>
              </a:rPr>
              <a:t>4 points</a:t>
            </a:r>
            <a:endParaRPr lang="en-US" b="1" dirty="0">
              <a:ln w="50800"/>
              <a:solidFill>
                <a:schemeClr val="bg1">
                  <a:shade val="50000"/>
                </a:schemeClr>
              </a:solidFill>
            </a:endParaRPr>
          </a:p>
        </p:txBody>
      </p:sp>
      <p:sp>
        <p:nvSpPr>
          <p:cNvPr id="5" name="Content Placeholder 4"/>
          <p:cNvSpPr>
            <a:spLocks noGrp="1"/>
          </p:cNvSpPr>
          <p:nvPr>
            <p:ph sz="half" idx="1"/>
          </p:nvPr>
        </p:nvSpPr>
        <p:spPr>
          <a:xfrm>
            <a:off x="1371600" y="1524000"/>
            <a:ext cx="4038600" cy="4525963"/>
          </a:xfrm>
        </p:spPr>
        <p:txBody>
          <a:bodyPr>
            <a:normAutofit fontScale="92500" lnSpcReduction="20000"/>
          </a:bodyPr>
          <a:lstStyle/>
          <a:p>
            <a:pPr>
              <a:buNone/>
            </a:pPr>
            <a:r>
              <a:rPr lang="en-US" sz="4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Triceps </a:t>
            </a:r>
            <a:r>
              <a:rPr lang="en-US" sz="44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brachii</a:t>
            </a:r>
            <a:endParaRPr lang="en-US" sz="4400" dirty="0" smtClean="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buNone/>
            </a:pPr>
            <a:r>
              <a:rPr lang="en-US" sz="44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Infraspinatus</a:t>
            </a:r>
            <a:endParaRPr lang="en-US" sz="4400" dirty="0" smtClean="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buNone/>
            </a:pPr>
            <a:r>
              <a:rPr lang="en-US" sz="4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Supraspinatus</a:t>
            </a:r>
          </a:p>
          <a:p>
            <a:pPr>
              <a:buNone/>
            </a:pPr>
            <a:r>
              <a:rPr lang="en-US" sz="44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Subscapularis</a:t>
            </a:r>
            <a:endParaRPr lang="en-US" sz="4400" dirty="0" smtClean="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buNone/>
            </a:pPr>
            <a:r>
              <a:rPr lang="en-US" sz="44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Serratus</a:t>
            </a:r>
            <a:r>
              <a:rPr lang="en-US" sz="4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a:t>
            </a:r>
            <a:r>
              <a:rPr lang="en-US" sz="44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ventralis</a:t>
            </a:r>
            <a:endParaRPr lang="en-US" sz="4400" dirty="0" smtClean="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buNone/>
            </a:pPr>
            <a:r>
              <a:rPr lang="en-US" sz="44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Rhomboideus</a:t>
            </a:r>
            <a:endParaRPr lang="en-US" sz="4400" dirty="0" smtClean="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buNone/>
            </a:pPr>
            <a:r>
              <a:rPr lang="en-US" sz="44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Complexus</a:t>
            </a:r>
            <a:endParaRPr lang="en-US" sz="4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Content Placeholder 5"/>
          <p:cNvSpPr>
            <a:spLocks noGrp="1"/>
          </p:cNvSpPr>
          <p:nvPr>
            <p:ph sz="half" idx="2"/>
          </p:nvPr>
        </p:nvSpPr>
        <p:spPr>
          <a:xfrm>
            <a:off x="4648200" y="4495800"/>
            <a:ext cx="4038600" cy="1630363"/>
          </a:xfrm>
        </p:spPr>
        <p:txBody>
          <a:bodyPr>
            <a:normAutofit fontScale="92500" lnSpcReduction="20000"/>
          </a:bodyPr>
          <a:lstStyle/>
          <a:p>
            <a:pPr algn="ctr">
              <a:buNone/>
            </a:pPr>
            <a:r>
              <a:rPr lang="en-US" sz="4400" dirty="0" smtClean="0"/>
              <a:t>Chuck 7-Bone</a:t>
            </a:r>
            <a:endParaRPr lang="en-US" sz="4400" dirty="0"/>
          </a:p>
        </p:txBody>
      </p:sp>
      <p:sp>
        <p:nvSpPr>
          <p:cNvPr id="7" name="Action Button: Home 6">
            <a:hlinkClick r:id="rId2" action="ppaction://hlinksldjump" highlightClick="1"/>
          </p:cNvPr>
          <p:cNvSpPr/>
          <p:nvPr/>
        </p:nvSpPr>
        <p:spPr>
          <a:xfrm>
            <a:off x="457200" y="5943600"/>
            <a:ext cx="838200" cy="685800"/>
          </a:xfrm>
          <a:prstGeom prst="actionButtonHom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grpId="0" nodeType="withEffect">
                                  <p:stCondLst>
                                    <p:cond delay="0"/>
                                  </p:stCondLst>
                                  <p:childTnLst>
                                    <p:animScale>
                                      <p:cBhvr>
                                        <p:cTn id="6" dur="2000" fill="hold"/>
                                        <p:tgtEl>
                                          <p:spTgt spid="5">
                                            <p:txEl>
                                              <p:pRg st="0" end="0"/>
                                            </p:txEl>
                                          </p:spTgt>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6" presetClass="emph" presetSubtype="0" fill="hold" grpId="0" nodeType="clickEffect">
                                  <p:stCondLst>
                                    <p:cond delay="0"/>
                                  </p:stCondLst>
                                  <p:childTnLst>
                                    <p:animScale>
                                      <p:cBhvr>
                                        <p:cTn id="10" dur="2000" fill="hold"/>
                                        <p:tgtEl>
                                          <p:spTgt spid="5">
                                            <p:txEl>
                                              <p:pRg st="1" end="1"/>
                                            </p:txEl>
                                          </p:spTgt>
                                        </p:tgtEl>
                                      </p:cBhvr>
                                      <p:by x="150000" y="150000"/>
                                    </p:animScale>
                                  </p:childTnLst>
                                </p:cTn>
                              </p:par>
                            </p:childTnLst>
                          </p:cTn>
                        </p:par>
                      </p:childTnLst>
                    </p:cTn>
                  </p:par>
                  <p:par>
                    <p:cTn id="11" fill="hold">
                      <p:stCondLst>
                        <p:cond delay="indefinite"/>
                      </p:stCondLst>
                      <p:childTnLst>
                        <p:par>
                          <p:cTn id="12" fill="hold">
                            <p:stCondLst>
                              <p:cond delay="0"/>
                            </p:stCondLst>
                            <p:childTnLst>
                              <p:par>
                                <p:cTn id="13" presetID="6" presetClass="emph" presetSubtype="0" fill="hold" grpId="0" nodeType="clickEffect">
                                  <p:stCondLst>
                                    <p:cond delay="0"/>
                                  </p:stCondLst>
                                  <p:childTnLst>
                                    <p:animScale>
                                      <p:cBhvr>
                                        <p:cTn id="14" dur="2000" fill="hold"/>
                                        <p:tgtEl>
                                          <p:spTgt spid="5">
                                            <p:txEl>
                                              <p:pRg st="2" end="2"/>
                                            </p:txEl>
                                          </p:spTgt>
                                        </p:tgtEl>
                                      </p:cBhvr>
                                      <p:by x="150000" y="150000"/>
                                    </p:animScale>
                                  </p:childTnLst>
                                </p:cTn>
                              </p:par>
                            </p:childTnLst>
                          </p:cTn>
                        </p:par>
                      </p:childTnLst>
                    </p:cTn>
                  </p:par>
                  <p:par>
                    <p:cTn id="15" fill="hold">
                      <p:stCondLst>
                        <p:cond delay="indefinite"/>
                      </p:stCondLst>
                      <p:childTnLst>
                        <p:par>
                          <p:cTn id="16" fill="hold">
                            <p:stCondLst>
                              <p:cond delay="0"/>
                            </p:stCondLst>
                            <p:childTnLst>
                              <p:par>
                                <p:cTn id="17" presetID="6" presetClass="emph" presetSubtype="0" fill="hold" grpId="0" nodeType="clickEffect">
                                  <p:stCondLst>
                                    <p:cond delay="0"/>
                                  </p:stCondLst>
                                  <p:childTnLst>
                                    <p:animScale>
                                      <p:cBhvr>
                                        <p:cTn id="18" dur="2000" fill="hold"/>
                                        <p:tgtEl>
                                          <p:spTgt spid="5">
                                            <p:txEl>
                                              <p:pRg st="3" end="3"/>
                                            </p:txEl>
                                          </p:spTgt>
                                        </p:tgtEl>
                                      </p:cBhvr>
                                      <p:by x="150000" y="150000"/>
                                    </p:animScale>
                                  </p:childTnLst>
                                </p:cTn>
                              </p:par>
                            </p:childTnLst>
                          </p:cTn>
                        </p:par>
                      </p:childTnLst>
                    </p:cTn>
                  </p:par>
                  <p:par>
                    <p:cTn id="19" fill="hold">
                      <p:stCondLst>
                        <p:cond delay="indefinite"/>
                      </p:stCondLst>
                      <p:childTnLst>
                        <p:par>
                          <p:cTn id="20" fill="hold">
                            <p:stCondLst>
                              <p:cond delay="0"/>
                            </p:stCondLst>
                            <p:childTnLst>
                              <p:par>
                                <p:cTn id="21" presetID="6" presetClass="emph" presetSubtype="0" fill="hold" grpId="0" nodeType="clickEffect">
                                  <p:stCondLst>
                                    <p:cond delay="0"/>
                                  </p:stCondLst>
                                  <p:childTnLst>
                                    <p:animScale>
                                      <p:cBhvr>
                                        <p:cTn id="22" dur="2000" fill="hold"/>
                                        <p:tgtEl>
                                          <p:spTgt spid="5">
                                            <p:txEl>
                                              <p:pRg st="4" end="4"/>
                                            </p:txEl>
                                          </p:spTgt>
                                        </p:tgtEl>
                                      </p:cBhvr>
                                      <p:by x="150000" y="150000"/>
                                    </p:animScale>
                                  </p:childTnLst>
                                </p:cTn>
                              </p:par>
                            </p:childTnLst>
                          </p:cTn>
                        </p:par>
                      </p:childTnLst>
                    </p:cTn>
                  </p:par>
                  <p:par>
                    <p:cTn id="23" fill="hold">
                      <p:stCondLst>
                        <p:cond delay="indefinite"/>
                      </p:stCondLst>
                      <p:childTnLst>
                        <p:par>
                          <p:cTn id="24" fill="hold">
                            <p:stCondLst>
                              <p:cond delay="0"/>
                            </p:stCondLst>
                            <p:childTnLst>
                              <p:par>
                                <p:cTn id="25" presetID="6" presetClass="emph" presetSubtype="0" fill="hold" grpId="0" nodeType="clickEffect">
                                  <p:stCondLst>
                                    <p:cond delay="0"/>
                                  </p:stCondLst>
                                  <p:childTnLst>
                                    <p:animScale>
                                      <p:cBhvr>
                                        <p:cTn id="26" dur="2000" fill="hold"/>
                                        <p:tgtEl>
                                          <p:spTgt spid="5">
                                            <p:txEl>
                                              <p:pRg st="5" end="5"/>
                                            </p:txEl>
                                          </p:spTgt>
                                        </p:tgtEl>
                                      </p:cBhvr>
                                      <p:by x="150000" y="150000"/>
                                    </p:animScale>
                                  </p:childTnLst>
                                </p:cTn>
                              </p:par>
                            </p:childTnLst>
                          </p:cTn>
                        </p:par>
                      </p:childTnLst>
                    </p:cTn>
                  </p:par>
                  <p:par>
                    <p:cTn id="27" fill="hold">
                      <p:stCondLst>
                        <p:cond delay="indefinite"/>
                      </p:stCondLst>
                      <p:childTnLst>
                        <p:par>
                          <p:cTn id="28" fill="hold">
                            <p:stCondLst>
                              <p:cond delay="0"/>
                            </p:stCondLst>
                            <p:childTnLst>
                              <p:par>
                                <p:cTn id="29" presetID="6" presetClass="emph" presetSubtype="0" fill="hold" grpId="0" nodeType="clickEffect">
                                  <p:stCondLst>
                                    <p:cond delay="0"/>
                                  </p:stCondLst>
                                  <p:childTnLst>
                                    <p:animScale>
                                      <p:cBhvr>
                                        <p:cTn id="30" dur="2000" fill="hold"/>
                                        <p:tgtEl>
                                          <p:spTgt spid="5">
                                            <p:txEl>
                                              <p:pRg st="6" end="6"/>
                                            </p:txEl>
                                          </p:spTgt>
                                        </p:tgtEl>
                                      </p:cBhvr>
                                      <p:by x="150000" y="150000"/>
                                    </p:animScale>
                                  </p:childTnLst>
                                </p:cTn>
                              </p:par>
                            </p:childTnLst>
                          </p:cTn>
                        </p:par>
                      </p:childTnLst>
                    </p:cTn>
                  </p:par>
                  <p:par>
                    <p:cTn id="31" fill="hold">
                      <p:stCondLst>
                        <p:cond delay="indefinite"/>
                      </p:stCondLst>
                      <p:childTnLst>
                        <p:par>
                          <p:cTn id="32" fill="hold">
                            <p:stCondLst>
                              <p:cond delay="0"/>
                            </p:stCondLst>
                            <p:childTnLst>
                              <p:par>
                                <p:cTn id="33" presetID="37" presetClass="entr" presetSubtype="0"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Effect transition="in" filter="fade">
                                      <p:cBhvr>
                                        <p:cTn id="35" dur="3000"/>
                                        <p:tgtEl>
                                          <p:spTgt spid="6">
                                            <p:txEl>
                                              <p:pRg st="0" end="0"/>
                                            </p:txEl>
                                          </p:spTgt>
                                        </p:tgtEl>
                                      </p:cBhvr>
                                    </p:animEffect>
                                    <p:anim calcmode="lin" valueType="num">
                                      <p:cBhvr>
                                        <p:cTn id="36" dur="3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37" dur="2700" decel="100000" fill="hold"/>
                                        <p:tgtEl>
                                          <p:spTgt spid="6">
                                            <p:txEl>
                                              <p:pRg st="0" end="0"/>
                                            </p:txEl>
                                          </p:spTgt>
                                        </p:tgtEl>
                                        <p:attrNameLst>
                                          <p:attrName>ppt_y</p:attrName>
                                        </p:attrNameLst>
                                      </p:cBhvr>
                                      <p:tavLst>
                                        <p:tav tm="0">
                                          <p:val>
                                            <p:strVal val="#ppt_y+1"/>
                                          </p:val>
                                        </p:tav>
                                        <p:tav tm="100000">
                                          <p:val>
                                            <p:strVal val="#ppt_y-.03"/>
                                          </p:val>
                                        </p:tav>
                                      </p:tavLst>
                                    </p:anim>
                                    <p:anim calcmode="lin" valueType="num">
                                      <p:cBhvr>
                                        <p:cTn id="38" dur="300" accel="100000" fill="hold">
                                          <p:stCondLst>
                                            <p:cond delay="2700"/>
                                          </p:stCondLst>
                                        </p:cTn>
                                        <p:tgtEl>
                                          <p:spTgt spid="6">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scene3d>
              <a:camera prst="orthographicFront"/>
              <a:lightRig rig="balanced" dir="t">
                <a:rot lat="0" lon="0" rev="2100000"/>
              </a:lightRig>
            </a:scene3d>
            <a:sp3d extrusionH="57150" prstMaterial="metal">
              <a:bevelT w="38100" h="25400"/>
              <a:contourClr>
                <a:schemeClr val="bg2"/>
              </a:contourClr>
            </a:sp3d>
          </a:bodyPr>
          <a:lstStyle/>
          <a:p>
            <a:pPr algn="r"/>
            <a:r>
              <a:rPr lang="en-US" b="1" dirty="0" smtClean="0">
                <a:ln w="50800"/>
                <a:solidFill>
                  <a:schemeClr val="bg1">
                    <a:shade val="50000"/>
                  </a:schemeClr>
                </a:solidFill>
              </a:rPr>
              <a:t>Steaks</a:t>
            </a:r>
            <a:r>
              <a:rPr lang="en-US" b="1" dirty="0" smtClean="0">
                <a:ln w="50800"/>
                <a:solidFill>
                  <a:schemeClr val="bg1">
                    <a:shade val="50000"/>
                  </a:schemeClr>
                </a:solidFill>
              </a:rPr>
              <a:t>: </a:t>
            </a:r>
            <a:r>
              <a:rPr lang="en-US" b="1" dirty="0" smtClean="0">
                <a:ln w="50800"/>
                <a:solidFill>
                  <a:schemeClr val="bg1">
                    <a:shade val="50000"/>
                  </a:schemeClr>
                </a:solidFill>
              </a:rPr>
              <a:t>5 points</a:t>
            </a:r>
            <a:endParaRPr lang="en-US" b="1" dirty="0">
              <a:ln w="50800"/>
              <a:solidFill>
                <a:schemeClr val="bg1">
                  <a:shade val="50000"/>
                </a:schemeClr>
              </a:solidFill>
            </a:endParaRPr>
          </a:p>
        </p:txBody>
      </p:sp>
      <p:sp>
        <p:nvSpPr>
          <p:cNvPr id="5" name="Content Placeholder 4"/>
          <p:cNvSpPr>
            <a:spLocks noGrp="1"/>
          </p:cNvSpPr>
          <p:nvPr>
            <p:ph sz="half" idx="1"/>
          </p:nvPr>
        </p:nvSpPr>
        <p:spPr>
          <a:xfrm>
            <a:off x="1371600" y="1524000"/>
            <a:ext cx="4038600" cy="4525963"/>
          </a:xfrm>
        </p:spPr>
        <p:txBody>
          <a:bodyPr>
            <a:normAutofit/>
          </a:bodyPr>
          <a:lstStyle/>
          <a:p>
            <a:pPr>
              <a:buNone/>
            </a:pPr>
            <a:r>
              <a:rPr lang="en-US" sz="4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Porterhouse steak</a:t>
            </a:r>
            <a:endParaRPr lang="en-US" sz="4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Content Placeholder 5"/>
          <p:cNvSpPr>
            <a:spLocks noGrp="1"/>
          </p:cNvSpPr>
          <p:nvPr>
            <p:ph sz="half" idx="2"/>
          </p:nvPr>
        </p:nvSpPr>
        <p:spPr>
          <a:xfrm>
            <a:off x="4648200" y="2057400"/>
            <a:ext cx="4038600" cy="4068763"/>
          </a:xfrm>
        </p:spPr>
        <p:txBody>
          <a:bodyPr>
            <a:normAutofit/>
          </a:bodyPr>
          <a:lstStyle/>
          <a:p>
            <a:pPr algn="ctr">
              <a:buNone/>
            </a:pPr>
            <a:r>
              <a:rPr lang="en-US" sz="4400" dirty="0" err="1" smtClean="0"/>
              <a:t>Longissimus</a:t>
            </a:r>
            <a:r>
              <a:rPr lang="en-US" sz="4400" dirty="0" smtClean="0"/>
              <a:t> </a:t>
            </a:r>
            <a:r>
              <a:rPr lang="en-US" sz="4400" dirty="0" err="1" smtClean="0"/>
              <a:t>dorsi</a:t>
            </a:r>
            <a:endParaRPr lang="en-US" sz="4400" dirty="0" smtClean="0"/>
          </a:p>
          <a:p>
            <a:pPr algn="ctr">
              <a:buNone/>
            </a:pPr>
            <a:r>
              <a:rPr lang="en-US" sz="4400" dirty="0" smtClean="0"/>
              <a:t>Psoas major</a:t>
            </a:r>
          </a:p>
          <a:p>
            <a:pPr algn="ctr">
              <a:buNone/>
            </a:pPr>
            <a:r>
              <a:rPr lang="en-US" sz="4400" dirty="0" smtClean="0"/>
              <a:t>Gluteus </a:t>
            </a:r>
            <a:r>
              <a:rPr lang="en-US" sz="4400" dirty="0" err="1" smtClean="0"/>
              <a:t>medius</a:t>
            </a:r>
            <a:endParaRPr lang="en-US" sz="4400" dirty="0" smtClean="0"/>
          </a:p>
          <a:p>
            <a:pPr algn="ctr">
              <a:buNone/>
            </a:pPr>
            <a:r>
              <a:rPr lang="en-US" sz="4400" dirty="0" err="1" smtClean="0"/>
              <a:t>Multifidus</a:t>
            </a:r>
            <a:r>
              <a:rPr lang="en-US" sz="4400" dirty="0" smtClean="0"/>
              <a:t> </a:t>
            </a:r>
            <a:r>
              <a:rPr lang="en-US" sz="4400" dirty="0" err="1" smtClean="0"/>
              <a:t>dorsi</a:t>
            </a:r>
            <a:endParaRPr lang="en-US" sz="4400" dirty="0"/>
          </a:p>
        </p:txBody>
      </p:sp>
      <p:sp>
        <p:nvSpPr>
          <p:cNvPr id="7" name="Action Button: Home 6">
            <a:hlinkClick r:id="rId2" action="ppaction://hlinksldjump" highlightClick="1"/>
          </p:cNvPr>
          <p:cNvSpPr/>
          <p:nvPr/>
        </p:nvSpPr>
        <p:spPr>
          <a:xfrm>
            <a:off x="457200" y="5943600"/>
            <a:ext cx="838200" cy="685800"/>
          </a:xfrm>
          <a:prstGeom prst="actionButtonHom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grpId="0" nodeType="withEffect">
                                  <p:stCondLst>
                                    <p:cond delay="0"/>
                                  </p:stCondLst>
                                  <p:childTnLst>
                                    <p:animScale>
                                      <p:cBhvr>
                                        <p:cTn id="6" dur="2000" fill="hold"/>
                                        <p:tgtEl>
                                          <p:spTgt spid="5">
                                            <p:txEl>
                                              <p:pRg st="0" end="0"/>
                                            </p:txEl>
                                          </p:spTgt>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37" presetClass="entr" presetSubtype="0" fill="hold" grpId="0"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animEffect transition="in" filter="fade">
                                      <p:cBhvr>
                                        <p:cTn id="11" dur="3000"/>
                                        <p:tgtEl>
                                          <p:spTgt spid="6">
                                            <p:txEl>
                                              <p:pRg st="0" end="0"/>
                                            </p:txEl>
                                          </p:spTgt>
                                        </p:tgtEl>
                                      </p:cBhvr>
                                    </p:animEffect>
                                    <p:anim calcmode="lin" valueType="num">
                                      <p:cBhvr>
                                        <p:cTn id="12" dur="3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3" dur="2700" decel="100000" fill="hold"/>
                                        <p:tgtEl>
                                          <p:spTgt spid="6">
                                            <p:txEl>
                                              <p:pRg st="0" end="0"/>
                                            </p:txEl>
                                          </p:spTgt>
                                        </p:tgtEl>
                                        <p:attrNameLst>
                                          <p:attrName>ppt_y</p:attrName>
                                        </p:attrNameLst>
                                      </p:cBhvr>
                                      <p:tavLst>
                                        <p:tav tm="0">
                                          <p:val>
                                            <p:strVal val="#ppt_y+1"/>
                                          </p:val>
                                        </p:tav>
                                        <p:tav tm="100000">
                                          <p:val>
                                            <p:strVal val="#ppt_y-.03"/>
                                          </p:val>
                                        </p:tav>
                                      </p:tavLst>
                                    </p:anim>
                                    <p:anim calcmode="lin" valueType="num">
                                      <p:cBhvr>
                                        <p:cTn id="14" dur="300" accel="100000" fill="hold">
                                          <p:stCondLst>
                                            <p:cond delay="2700"/>
                                          </p:stCondLst>
                                        </p:cTn>
                                        <p:tgtEl>
                                          <p:spTgt spid="6">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37" presetClass="entr" presetSubtype="0" fill="hold" grpId="0"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animEffect transition="in" filter="fade">
                                      <p:cBhvr>
                                        <p:cTn id="19" dur="3000"/>
                                        <p:tgtEl>
                                          <p:spTgt spid="6">
                                            <p:txEl>
                                              <p:pRg st="1" end="1"/>
                                            </p:txEl>
                                          </p:spTgt>
                                        </p:tgtEl>
                                      </p:cBhvr>
                                    </p:animEffect>
                                    <p:anim calcmode="lin" valueType="num">
                                      <p:cBhvr>
                                        <p:cTn id="20" dur="3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21" dur="2700" decel="100000" fill="hold"/>
                                        <p:tgtEl>
                                          <p:spTgt spid="6">
                                            <p:txEl>
                                              <p:pRg st="1" end="1"/>
                                            </p:txEl>
                                          </p:spTgt>
                                        </p:tgtEl>
                                        <p:attrNameLst>
                                          <p:attrName>ppt_y</p:attrName>
                                        </p:attrNameLst>
                                      </p:cBhvr>
                                      <p:tavLst>
                                        <p:tav tm="0">
                                          <p:val>
                                            <p:strVal val="#ppt_y+1"/>
                                          </p:val>
                                        </p:tav>
                                        <p:tav tm="100000">
                                          <p:val>
                                            <p:strVal val="#ppt_y-.03"/>
                                          </p:val>
                                        </p:tav>
                                      </p:tavLst>
                                    </p:anim>
                                    <p:anim calcmode="lin" valueType="num">
                                      <p:cBhvr>
                                        <p:cTn id="22" dur="300" accel="100000" fill="hold">
                                          <p:stCondLst>
                                            <p:cond delay="2700"/>
                                          </p:stCondLst>
                                        </p:cTn>
                                        <p:tgtEl>
                                          <p:spTgt spid="6">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37" presetClass="entr" presetSubtype="0" fill="hold" grpId="0" nodeType="click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animEffect transition="in" filter="fade">
                                      <p:cBhvr>
                                        <p:cTn id="27" dur="3000"/>
                                        <p:tgtEl>
                                          <p:spTgt spid="6">
                                            <p:txEl>
                                              <p:pRg st="2" end="2"/>
                                            </p:txEl>
                                          </p:spTgt>
                                        </p:tgtEl>
                                      </p:cBhvr>
                                    </p:animEffect>
                                    <p:anim calcmode="lin" valueType="num">
                                      <p:cBhvr>
                                        <p:cTn id="28" dur="3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29" dur="2700" decel="100000" fill="hold"/>
                                        <p:tgtEl>
                                          <p:spTgt spid="6">
                                            <p:txEl>
                                              <p:pRg st="2" end="2"/>
                                            </p:txEl>
                                          </p:spTgt>
                                        </p:tgtEl>
                                        <p:attrNameLst>
                                          <p:attrName>ppt_y</p:attrName>
                                        </p:attrNameLst>
                                      </p:cBhvr>
                                      <p:tavLst>
                                        <p:tav tm="0">
                                          <p:val>
                                            <p:strVal val="#ppt_y+1"/>
                                          </p:val>
                                        </p:tav>
                                        <p:tav tm="100000">
                                          <p:val>
                                            <p:strVal val="#ppt_y-.03"/>
                                          </p:val>
                                        </p:tav>
                                      </p:tavLst>
                                    </p:anim>
                                    <p:anim calcmode="lin" valueType="num">
                                      <p:cBhvr>
                                        <p:cTn id="30" dur="300" accel="100000" fill="hold">
                                          <p:stCondLst>
                                            <p:cond delay="2700"/>
                                          </p:stCondLst>
                                        </p:cTn>
                                        <p:tgtEl>
                                          <p:spTgt spid="6">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37" presetClass="entr" presetSubtype="0" fill="hold" grpId="0" nodeType="clickEffect">
                                  <p:stCondLst>
                                    <p:cond delay="0"/>
                                  </p:stCondLst>
                                  <p:childTnLst>
                                    <p:set>
                                      <p:cBhvr>
                                        <p:cTn id="34" dur="1" fill="hold">
                                          <p:stCondLst>
                                            <p:cond delay="0"/>
                                          </p:stCondLst>
                                        </p:cTn>
                                        <p:tgtEl>
                                          <p:spTgt spid="6">
                                            <p:txEl>
                                              <p:pRg st="3" end="3"/>
                                            </p:txEl>
                                          </p:spTgt>
                                        </p:tgtEl>
                                        <p:attrNameLst>
                                          <p:attrName>style.visibility</p:attrName>
                                        </p:attrNameLst>
                                      </p:cBhvr>
                                      <p:to>
                                        <p:strVal val="visible"/>
                                      </p:to>
                                    </p:set>
                                    <p:animEffect transition="in" filter="fade">
                                      <p:cBhvr>
                                        <p:cTn id="35" dur="3000"/>
                                        <p:tgtEl>
                                          <p:spTgt spid="6">
                                            <p:txEl>
                                              <p:pRg st="3" end="3"/>
                                            </p:txEl>
                                          </p:spTgt>
                                        </p:tgtEl>
                                      </p:cBhvr>
                                    </p:animEffect>
                                    <p:anim calcmode="lin" valueType="num">
                                      <p:cBhvr>
                                        <p:cTn id="36" dur="3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37" dur="2700" decel="100000" fill="hold"/>
                                        <p:tgtEl>
                                          <p:spTgt spid="6">
                                            <p:txEl>
                                              <p:pRg st="3" end="3"/>
                                            </p:txEl>
                                          </p:spTgt>
                                        </p:tgtEl>
                                        <p:attrNameLst>
                                          <p:attrName>ppt_y</p:attrName>
                                        </p:attrNameLst>
                                      </p:cBhvr>
                                      <p:tavLst>
                                        <p:tav tm="0">
                                          <p:val>
                                            <p:strVal val="#ppt_y+1"/>
                                          </p:val>
                                        </p:tav>
                                        <p:tav tm="100000">
                                          <p:val>
                                            <p:strVal val="#ppt_y-.03"/>
                                          </p:val>
                                        </p:tav>
                                      </p:tavLst>
                                    </p:anim>
                                    <p:anim calcmode="lin" valueType="num">
                                      <p:cBhvr>
                                        <p:cTn id="38" dur="300" accel="100000" fill="hold">
                                          <p:stCondLst>
                                            <p:cond delay="2700"/>
                                          </p:stCondLst>
                                        </p:cTn>
                                        <p:tgtEl>
                                          <p:spTgt spid="6">
                                            <p:txEl>
                                              <p:pRg st="3" end="3"/>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scene3d>
              <a:camera prst="orthographicFront"/>
              <a:lightRig rig="balanced" dir="t">
                <a:rot lat="0" lon="0" rev="2100000"/>
              </a:lightRig>
            </a:scene3d>
            <a:sp3d extrusionH="57150" prstMaterial="metal">
              <a:bevelT w="38100" h="25400"/>
              <a:contourClr>
                <a:schemeClr val="bg2"/>
              </a:contourClr>
            </a:sp3d>
          </a:bodyPr>
          <a:lstStyle/>
          <a:p>
            <a:pPr algn="r"/>
            <a:r>
              <a:rPr lang="en-US" b="1" dirty="0" smtClean="0">
                <a:ln w="50800"/>
                <a:solidFill>
                  <a:schemeClr val="bg1">
                    <a:shade val="50000"/>
                  </a:schemeClr>
                </a:solidFill>
              </a:rPr>
              <a:t>Bonus</a:t>
            </a:r>
            <a:r>
              <a:rPr lang="en-US" b="1" dirty="0" smtClean="0">
                <a:ln w="50800"/>
                <a:solidFill>
                  <a:schemeClr val="bg1">
                    <a:shade val="50000"/>
                  </a:schemeClr>
                </a:solidFill>
              </a:rPr>
              <a:t>: </a:t>
            </a:r>
            <a:r>
              <a:rPr lang="en-US" b="1" dirty="0" smtClean="0">
                <a:ln w="50800"/>
                <a:solidFill>
                  <a:schemeClr val="bg1">
                    <a:shade val="50000"/>
                  </a:schemeClr>
                </a:solidFill>
              </a:rPr>
              <a:t>1 point</a:t>
            </a:r>
            <a:endParaRPr lang="en-US" b="1" dirty="0">
              <a:ln w="50800"/>
              <a:solidFill>
                <a:schemeClr val="bg1">
                  <a:shade val="50000"/>
                </a:schemeClr>
              </a:solidFill>
            </a:endParaRPr>
          </a:p>
        </p:txBody>
      </p:sp>
      <p:sp>
        <p:nvSpPr>
          <p:cNvPr id="5" name="Content Placeholder 4"/>
          <p:cNvSpPr>
            <a:spLocks noGrp="1"/>
          </p:cNvSpPr>
          <p:nvPr>
            <p:ph sz="half" idx="1"/>
          </p:nvPr>
        </p:nvSpPr>
        <p:spPr>
          <a:xfrm>
            <a:off x="1371600" y="1524000"/>
            <a:ext cx="4038600" cy="4525963"/>
          </a:xfrm>
        </p:spPr>
        <p:txBody>
          <a:bodyPr>
            <a:normAutofit/>
          </a:bodyPr>
          <a:lstStyle/>
          <a:p>
            <a:pPr>
              <a:buNone/>
            </a:pPr>
            <a:r>
              <a:rPr lang="en-US" sz="4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Marbling </a:t>
            </a:r>
            <a:endParaRPr lang="en-US" sz="4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Content Placeholder 5"/>
          <p:cNvSpPr>
            <a:spLocks noGrp="1"/>
          </p:cNvSpPr>
          <p:nvPr>
            <p:ph sz="half" idx="2"/>
          </p:nvPr>
        </p:nvSpPr>
        <p:spPr>
          <a:xfrm>
            <a:off x="4648200" y="4495800"/>
            <a:ext cx="4038600" cy="1630363"/>
          </a:xfrm>
        </p:spPr>
        <p:txBody>
          <a:bodyPr>
            <a:normAutofit/>
          </a:bodyPr>
          <a:lstStyle/>
          <a:p>
            <a:pPr algn="ctr">
              <a:buNone/>
            </a:pPr>
            <a:r>
              <a:rPr lang="en-US" sz="4400" dirty="0" smtClean="0"/>
              <a:t>Adipose tissue in the meat</a:t>
            </a:r>
            <a:endParaRPr lang="en-US" sz="4400" dirty="0"/>
          </a:p>
        </p:txBody>
      </p:sp>
      <p:sp>
        <p:nvSpPr>
          <p:cNvPr id="7" name="Action Button: Home 6">
            <a:hlinkClick r:id="rId2" action="ppaction://hlinksldjump" highlightClick="1"/>
          </p:cNvPr>
          <p:cNvSpPr/>
          <p:nvPr/>
        </p:nvSpPr>
        <p:spPr>
          <a:xfrm>
            <a:off x="457200" y="5943600"/>
            <a:ext cx="838200" cy="685800"/>
          </a:xfrm>
          <a:prstGeom prst="actionButtonHom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grpId="0" nodeType="withEffect">
                                  <p:stCondLst>
                                    <p:cond delay="0"/>
                                  </p:stCondLst>
                                  <p:childTnLst>
                                    <p:animScale>
                                      <p:cBhvr>
                                        <p:cTn id="6" dur="2000" fill="hold"/>
                                        <p:tgtEl>
                                          <p:spTgt spid="5">
                                            <p:txEl>
                                              <p:pRg st="0" end="0"/>
                                            </p:txEl>
                                          </p:spTgt>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37" presetClass="entr" presetSubtype="0" fill="hold" grpId="0"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animEffect transition="in" filter="fade">
                                      <p:cBhvr>
                                        <p:cTn id="11" dur="3000"/>
                                        <p:tgtEl>
                                          <p:spTgt spid="6">
                                            <p:txEl>
                                              <p:pRg st="0" end="0"/>
                                            </p:txEl>
                                          </p:spTgt>
                                        </p:tgtEl>
                                      </p:cBhvr>
                                    </p:animEffect>
                                    <p:anim calcmode="lin" valueType="num">
                                      <p:cBhvr>
                                        <p:cTn id="12" dur="3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3" dur="2700" decel="100000" fill="hold"/>
                                        <p:tgtEl>
                                          <p:spTgt spid="6">
                                            <p:txEl>
                                              <p:pRg st="0" end="0"/>
                                            </p:txEl>
                                          </p:spTgt>
                                        </p:tgtEl>
                                        <p:attrNameLst>
                                          <p:attrName>ppt_y</p:attrName>
                                        </p:attrNameLst>
                                      </p:cBhvr>
                                      <p:tavLst>
                                        <p:tav tm="0">
                                          <p:val>
                                            <p:strVal val="#ppt_y+1"/>
                                          </p:val>
                                        </p:tav>
                                        <p:tav tm="100000">
                                          <p:val>
                                            <p:strVal val="#ppt_y-.03"/>
                                          </p:val>
                                        </p:tav>
                                      </p:tavLst>
                                    </p:anim>
                                    <p:anim calcmode="lin" valueType="num">
                                      <p:cBhvr>
                                        <p:cTn id="14" dur="300" accel="100000" fill="hold">
                                          <p:stCondLst>
                                            <p:cond delay="2700"/>
                                          </p:stCondLst>
                                        </p:cTn>
                                        <p:tgtEl>
                                          <p:spTgt spid="6">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scene3d>
              <a:camera prst="orthographicFront"/>
              <a:lightRig rig="balanced" dir="t">
                <a:rot lat="0" lon="0" rev="2100000"/>
              </a:lightRig>
            </a:scene3d>
            <a:sp3d extrusionH="57150" prstMaterial="metal">
              <a:bevelT w="38100" h="25400"/>
              <a:contourClr>
                <a:schemeClr val="bg2"/>
              </a:contourClr>
            </a:sp3d>
          </a:bodyPr>
          <a:lstStyle/>
          <a:p>
            <a:pPr algn="r"/>
            <a:r>
              <a:rPr lang="en-US" b="1" dirty="0" smtClean="0">
                <a:ln w="50800"/>
                <a:solidFill>
                  <a:schemeClr val="bg1">
                    <a:shade val="50000"/>
                  </a:schemeClr>
                </a:solidFill>
              </a:rPr>
              <a:t>Bonus</a:t>
            </a:r>
            <a:r>
              <a:rPr lang="en-US" b="1" dirty="0" smtClean="0">
                <a:ln w="50800"/>
                <a:solidFill>
                  <a:schemeClr val="bg1">
                    <a:shade val="50000"/>
                  </a:schemeClr>
                </a:solidFill>
              </a:rPr>
              <a:t>: </a:t>
            </a:r>
            <a:r>
              <a:rPr lang="en-US" b="1" dirty="0" smtClean="0">
                <a:ln w="50800"/>
                <a:solidFill>
                  <a:schemeClr val="bg1">
                    <a:shade val="50000"/>
                  </a:schemeClr>
                </a:solidFill>
              </a:rPr>
              <a:t>2 points</a:t>
            </a:r>
            <a:endParaRPr lang="en-US" b="1" dirty="0">
              <a:ln w="50800"/>
              <a:solidFill>
                <a:schemeClr val="bg1">
                  <a:shade val="50000"/>
                </a:schemeClr>
              </a:solidFill>
            </a:endParaRPr>
          </a:p>
        </p:txBody>
      </p:sp>
      <p:sp>
        <p:nvSpPr>
          <p:cNvPr id="5" name="Content Placeholder 4"/>
          <p:cNvSpPr>
            <a:spLocks noGrp="1"/>
          </p:cNvSpPr>
          <p:nvPr>
            <p:ph sz="half" idx="1"/>
          </p:nvPr>
        </p:nvSpPr>
        <p:spPr>
          <a:xfrm>
            <a:off x="457200" y="1524000"/>
            <a:ext cx="4953000" cy="4525963"/>
          </a:xfrm>
        </p:spPr>
        <p:txBody>
          <a:bodyPr>
            <a:normAutofit/>
          </a:bodyPr>
          <a:lstStyle/>
          <a:p>
            <a:pPr algn="ctr">
              <a:buNone/>
            </a:pPr>
            <a:r>
              <a:rPr lang="en-US" sz="4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Adding salt, sugar,    and nitrite</a:t>
            </a:r>
            <a:endParaRPr lang="en-US" sz="4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Content Placeholder 5"/>
          <p:cNvSpPr>
            <a:spLocks noGrp="1"/>
          </p:cNvSpPr>
          <p:nvPr>
            <p:ph sz="half" idx="2"/>
          </p:nvPr>
        </p:nvSpPr>
        <p:spPr>
          <a:xfrm>
            <a:off x="4648200" y="4495800"/>
            <a:ext cx="4038600" cy="1630363"/>
          </a:xfrm>
        </p:spPr>
        <p:txBody>
          <a:bodyPr>
            <a:normAutofit/>
          </a:bodyPr>
          <a:lstStyle/>
          <a:p>
            <a:pPr algn="ctr">
              <a:buNone/>
            </a:pPr>
            <a:r>
              <a:rPr lang="en-US" sz="4400" dirty="0" smtClean="0"/>
              <a:t>Curing</a:t>
            </a:r>
            <a:endParaRPr lang="en-US" sz="4400" dirty="0"/>
          </a:p>
        </p:txBody>
      </p:sp>
      <p:sp>
        <p:nvSpPr>
          <p:cNvPr id="7" name="Action Button: Home 6">
            <a:hlinkClick r:id="rId2" action="ppaction://hlinksldjump" highlightClick="1"/>
          </p:cNvPr>
          <p:cNvSpPr/>
          <p:nvPr/>
        </p:nvSpPr>
        <p:spPr>
          <a:xfrm>
            <a:off x="457200" y="5943600"/>
            <a:ext cx="838200" cy="685800"/>
          </a:xfrm>
          <a:prstGeom prst="actionButtonHom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grpId="0" nodeType="withEffect">
                                  <p:stCondLst>
                                    <p:cond delay="0"/>
                                  </p:stCondLst>
                                  <p:childTnLst>
                                    <p:animScale>
                                      <p:cBhvr>
                                        <p:cTn id="6" dur="2000" fill="hold"/>
                                        <p:tgtEl>
                                          <p:spTgt spid="5">
                                            <p:txEl>
                                              <p:pRg st="0" end="0"/>
                                            </p:txEl>
                                          </p:spTgt>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37" presetClass="entr" presetSubtype="0" fill="hold" grpId="0"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animEffect transition="in" filter="fade">
                                      <p:cBhvr>
                                        <p:cTn id="11" dur="3000"/>
                                        <p:tgtEl>
                                          <p:spTgt spid="6">
                                            <p:txEl>
                                              <p:pRg st="0" end="0"/>
                                            </p:txEl>
                                          </p:spTgt>
                                        </p:tgtEl>
                                      </p:cBhvr>
                                    </p:animEffect>
                                    <p:anim calcmode="lin" valueType="num">
                                      <p:cBhvr>
                                        <p:cTn id="12" dur="3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3" dur="2700" decel="100000" fill="hold"/>
                                        <p:tgtEl>
                                          <p:spTgt spid="6">
                                            <p:txEl>
                                              <p:pRg st="0" end="0"/>
                                            </p:txEl>
                                          </p:spTgt>
                                        </p:tgtEl>
                                        <p:attrNameLst>
                                          <p:attrName>ppt_y</p:attrName>
                                        </p:attrNameLst>
                                      </p:cBhvr>
                                      <p:tavLst>
                                        <p:tav tm="0">
                                          <p:val>
                                            <p:strVal val="#ppt_y+1"/>
                                          </p:val>
                                        </p:tav>
                                        <p:tav tm="100000">
                                          <p:val>
                                            <p:strVal val="#ppt_y-.03"/>
                                          </p:val>
                                        </p:tav>
                                      </p:tavLst>
                                    </p:anim>
                                    <p:anim calcmode="lin" valueType="num">
                                      <p:cBhvr>
                                        <p:cTn id="14" dur="300" accel="100000" fill="hold">
                                          <p:stCondLst>
                                            <p:cond delay="2700"/>
                                          </p:stCondLst>
                                        </p:cTn>
                                        <p:tgtEl>
                                          <p:spTgt spid="6">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372762687"/>
              </p:ext>
            </p:extLst>
          </p:nvPr>
        </p:nvGraphicFramePr>
        <p:xfrm>
          <a:off x="228600" y="228602"/>
          <a:ext cx="8610600" cy="6324600"/>
        </p:xfrm>
        <a:graphic>
          <a:graphicData uri="http://schemas.openxmlformats.org/drawingml/2006/table">
            <a:tbl>
              <a:tblPr firstRow="1" bandRow="1">
                <a:tableStyleId>{B301B821-A1FF-4177-AEE7-76D212191A09}</a:tableStyleId>
              </a:tblPr>
              <a:tblGrid>
                <a:gridCol w="2152650"/>
                <a:gridCol w="2152650"/>
                <a:gridCol w="2152650"/>
                <a:gridCol w="2152650"/>
              </a:tblGrid>
              <a:tr h="1054100">
                <a:tc>
                  <a:txBody>
                    <a:bodyPr/>
                    <a:lstStyle/>
                    <a:p>
                      <a:pPr algn="ctr"/>
                      <a:r>
                        <a:rPr lang="en-US" sz="2400" dirty="0" smtClean="0">
                          <a:solidFill>
                            <a:sysClr val="windowText" lastClr="000000"/>
                          </a:solidFill>
                          <a:effectLst>
                            <a:reflection blurRad="6350" stA="55000" endA="50" endPos="85000" dist="29997" dir="5400000" sy="-100000" algn="bl" rotWithShape="0"/>
                          </a:effectLst>
                          <a:latin typeface="Comic Sans MS" pitchFamily="66" charset="0"/>
                        </a:rPr>
                        <a:t>Is</a:t>
                      </a:r>
                      <a:r>
                        <a:rPr lang="en-US" sz="2400" baseline="0" dirty="0" smtClean="0">
                          <a:solidFill>
                            <a:sysClr val="windowText" lastClr="000000"/>
                          </a:solidFill>
                          <a:effectLst>
                            <a:reflection blurRad="6350" stA="55000" endA="50" endPos="85000" dist="29997" dir="5400000" sy="-100000" algn="bl" rotWithShape="0"/>
                          </a:effectLst>
                          <a:latin typeface="Comic Sans MS" pitchFamily="66" charset="0"/>
                        </a:rPr>
                        <a:t> that Tender?</a:t>
                      </a:r>
                      <a:endParaRPr lang="en-US" sz="2400" dirty="0">
                        <a:solidFill>
                          <a:sysClr val="windowText" lastClr="000000"/>
                        </a:solidFill>
                        <a:effectLst>
                          <a:reflection blurRad="6350" stA="55000" endA="50" endPos="85000" dist="29997" dir="5400000" sy="-100000" algn="bl" rotWithShape="0"/>
                        </a:effectLst>
                        <a:latin typeface="Comic Sans MS" pitchFamily="66" charset="0"/>
                      </a:endParaRPr>
                    </a:p>
                  </a:txBody>
                  <a:tcPr anchor="ct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tcPr>
                </a:tc>
                <a:tc>
                  <a:txBody>
                    <a:bodyPr/>
                    <a:lstStyle/>
                    <a:p>
                      <a:pPr algn="ctr"/>
                      <a:r>
                        <a:rPr lang="en-US" sz="2400" baseline="0" dirty="0" smtClean="0">
                          <a:solidFill>
                            <a:sysClr val="windowText" lastClr="000000"/>
                          </a:solidFill>
                          <a:effectLst>
                            <a:reflection blurRad="6350" stA="55000" endA="50" endPos="85000" dist="29997" dir="5400000" sy="-100000" algn="bl" rotWithShape="0"/>
                          </a:effectLst>
                          <a:latin typeface="Comic Sans MS" pitchFamily="66" charset="0"/>
                        </a:rPr>
                        <a:t> Muscles</a:t>
                      </a:r>
                      <a:endParaRPr lang="en-US" sz="2400" dirty="0">
                        <a:solidFill>
                          <a:sysClr val="windowText" lastClr="000000"/>
                        </a:solidFill>
                        <a:effectLst>
                          <a:reflection blurRad="6350" stA="55000" endA="50" endPos="85000" dist="29997" dir="5400000" sy="-100000" algn="bl" rotWithShape="0"/>
                        </a:effectLst>
                        <a:latin typeface="Comic Sans MS" pitchFamily="66" charset="0"/>
                      </a:endParaRPr>
                    </a:p>
                  </a:txBody>
                  <a:tcPr anchor="ct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tcPr>
                </a:tc>
                <a:tc>
                  <a:txBody>
                    <a:bodyPr/>
                    <a:lstStyle/>
                    <a:p>
                      <a:pPr algn="ctr"/>
                      <a:r>
                        <a:rPr lang="en-US" sz="2400" dirty="0" smtClean="0">
                          <a:solidFill>
                            <a:sysClr val="windowText" lastClr="000000"/>
                          </a:solidFill>
                          <a:effectLst>
                            <a:reflection blurRad="6350" stA="55000" endA="50" endPos="85000" dist="29997" dir="5400000" sy="-100000" algn="bl" rotWithShape="0"/>
                          </a:effectLst>
                          <a:latin typeface="Comic Sans MS" pitchFamily="66" charset="0"/>
                        </a:rPr>
                        <a:t>Steaks</a:t>
                      </a:r>
                      <a:endParaRPr lang="en-US" sz="2400" dirty="0">
                        <a:solidFill>
                          <a:sysClr val="windowText" lastClr="000000"/>
                        </a:solidFill>
                        <a:effectLst>
                          <a:reflection blurRad="6350" stA="55000" endA="50" endPos="85000" dist="29997" dir="5400000" sy="-100000" algn="bl" rotWithShape="0"/>
                        </a:effectLst>
                        <a:latin typeface="Comic Sans MS" pitchFamily="66" charset="0"/>
                      </a:endParaRPr>
                    </a:p>
                  </a:txBody>
                  <a:tcPr anchor="ct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tcPr>
                </a:tc>
                <a:tc>
                  <a:txBody>
                    <a:bodyPr/>
                    <a:lstStyle/>
                    <a:p>
                      <a:pPr algn="ctr"/>
                      <a:r>
                        <a:rPr lang="en-US" sz="2400" dirty="0" smtClean="0">
                          <a:solidFill>
                            <a:sysClr val="windowText" lastClr="000000"/>
                          </a:solidFill>
                          <a:effectLst>
                            <a:reflection blurRad="6350" stA="55000" endA="50" endPos="85000" dist="29997" dir="5400000" sy="-100000" algn="bl" rotWithShape="0"/>
                          </a:effectLst>
                          <a:latin typeface="Comic Sans MS" pitchFamily="66" charset="0"/>
                        </a:rPr>
                        <a:t>Bonus</a:t>
                      </a:r>
                      <a:endParaRPr lang="en-US" sz="2400" dirty="0">
                        <a:solidFill>
                          <a:sysClr val="windowText" lastClr="000000"/>
                        </a:solidFill>
                        <a:effectLst>
                          <a:reflection blurRad="6350" stA="55000" endA="50" endPos="85000" dist="29997" dir="5400000" sy="-100000" algn="bl" rotWithShape="0"/>
                        </a:effectLst>
                        <a:latin typeface="Comic Sans MS" pitchFamily="66" charset="0"/>
                      </a:endParaRPr>
                    </a:p>
                  </a:txBody>
                  <a:tcPr anchor="ct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tcPr>
                </a:tc>
              </a:tr>
              <a:tr h="1054100">
                <a:tc>
                  <a:txBody>
                    <a:bodyPr/>
                    <a:lstStyle/>
                    <a:p>
                      <a:pPr algn="ctr"/>
                      <a:r>
                        <a:rPr lang="en-US" sz="3200" dirty="0" smtClean="0">
                          <a:latin typeface="Comic Sans MS" pitchFamily="66" charset="0"/>
                          <a:hlinkClick r:id="rId3" action="ppaction://hlinksldjump"/>
                        </a:rPr>
                        <a:t>1</a:t>
                      </a:r>
                      <a:endParaRPr lang="en-US" sz="3200" b="1" dirty="0">
                        <a:solidFill>
                          <a:schemeClr val="accent4">
                            <a:lumMod val="75000"/>
                          </a:schemeClr>
                        </a:solidFill>
                        <a:latin typeface="Comic Sans MS" pitchFamily="66" charset="0"/>
                      </a:endParaRPr>
                    </a:p>
                  </a:txBody>
                  <a:tcPr anchor="ctr"/>
                </a:tc>
                <a:tc>
                  <a:txBody>
                    <a:bodyPr/>
                    <a:lstStyle/>
                    <a:p>
                      <a:pPr algn="ctr"/>
                      <a:r>
                        <a:rPr lang="en-US" sz="3200" dirty="0" smtClean="0">
                          <a:latin typeface="Comic Sans MS" pitchFamily="66" charset="0"/>
                          <a:hlinkClick r:id="rId4" action="ppaction://hlinksldjump"/>
                        </a:rPr>
                        <a:t>1</a:t>
                      </a:r>
                      <a:endParaRPr lang="en-US" sz="3200" b="1" dirty="0">
                        <a:solidFill>
                          <a:schemeClr val="accent4">
                            <a:lumMod val="75000"/>
                          </a:schemeClr>
                        </a:solidFill>
                        <a:latin typeface="Comic Sans MS" pitchFamily="66" charset="0"/>
                      </a:endParaRPr>
                    </a:p>
                  </a:txBody>
                  <a:tcPr anchor="ctr"/>
                </a:tc>
                <a:tc>
                  <a:txBody>
                    <a:bodyPr/>
                    <a:lstStyle/>
                    <a:p>
                      <a:pPr algn="ctr"/>
                      <a:r>
                        <a:rPr lang="en-US" sz="3200" dirty="0" smtClean="0">
                          <a:latin typeface="Comic Sans MS" pitchFamily="66" charset="0"/>
                          <a:hlinkClick r:id="rId5" action="ppaction://hlinksldjump"/>
                        </a:rPr>
                        <a:t>1</a:t>
                      </a:r>
                      <a:endParaRPr lang="en-US" sz="3200" b="1" dirty="0">
                        <a:solidFill>
                          <a:schemeClr val="accent4">
                            <a:lumMod val="75000"/>
                          </a:schemeClr>
                        </a:solidFill>
                        <a:latin typeface="Comic Sans MS" pitchFamily="66" charset="0"/>
                      </a:endParaRPr>
                    </a:p>
                  </a:txBody>
                  <a:tcPr anchor="ctr"/>
                </a:tc>
                <a:tc>
                  <a:txBody>
                    <a:bodyPr/>
                    <a:lstStyle/>
                    <a:p>
                      <a:pPr algn="ctr"/>
                      <a:r>
                        <a:rPr lang="en-US" sz="3200" dirty="0" smtClean="0">
                          <a:latin typeface="Comic Sans MS" pitchFamily="66" charset="0"/>
                          <a:hlinkClick r:id="rId6" action="ppaction://hlinksldjump"/>
                        </a:rPr>
                        <a:t>1</a:t>
                      </a:r>
                      <a:endParaRPr lang="en-US" sz="3200" b="1" dirty="0">
                        <a:solidFill>
                          <a:schemeClr val="accent4">
                            <a:lumMod val="75000"/>
                          </a:schemeClr>
                        </a:solidFill>
                        <a:latin typeface="Comic Sans MS" pitchFamily="66" charset="0"/>
                      </a:endParaRPr>
                    </a:p>
                  </a:txBody>
                  <a:tcPr anchor="ctr"/>
                </a:tc>
              </a:tr>
              <a:tr h="1054100">
                <a:tc>
                  <a:txBody>
                    <a:bodyPr/>
                    <a:lstStyle/>
                    <a:p>
                      <a:pPr algn="ctr"/>
                      <a:r>
                        <a:rPr lang="en-US" sz="3200" dirty="0" smtClean="0">
                          <a:latin typeface="Comic Sans MS" pitchFamily="66" charset="0"/>
                          <a:hlinkClick r:id="rId7" action="ppaction://hlinksldjump"/>
                        </a:rPr>
                        <a:t>2</a:t>
                      </a:r>
                      <a:endParaRPr lang="en-US" sz="3200" b="1" dirty="0">
                        <a:solidFill>
                          <a:schemeClr val="accent4">
                            <a:lumMod val="75000"/>
                          </a:schemeClr>
                        </a:solidFill>
                        <a:latin typeface="Comic Sans MS" pitchFamily="66" charset="0"/>
                      </a:endParaRPr>
                    </a:p>
                  </a:txBody>
                  <a:tcPr anchor="ctr"/>
                </a:tc>
                <a:tc>
                  <a:txBody>
                    <a:bodyPr/>
                    <a:lstStyle/>
                    <a:p>
                      <a:pPr algn="ctr"/>
                      <a:r>
                        <a:rPr lang="en-US" sz="3200" dirty="0" smtClean="0">
                          <a:latin typeface="Comic Sans MS" pitchFamily="66" charset="0"/>
                          <a:hlinkClick r:id="rId8" action="ppaction://hlinksldjump"/>
                        </a:rPr>
                        <a:t>2</a:t>
                      </a:r>
                      <a:endParaRPr lang="en-US" sz="3200" b="1" dirty="0">
                        <a:solidFill>
                          <a:schemeClr val="accent4">
                            <a:lumMod val="75000"/>
                          </a:schemeClr>
                        </a:solidFill>
                        <a:latin typeface="Comic Sans MS" pitchFamily="66" charset="0"/>
                      </a:endParaRPr>
                    </a:p>
                  </a:txBody>
                  <a:tcPr anchor="ctr"/>
                </a:tc>
                <a:tc>
                  <a:txBody>
                    <a:bodyPr/>
                    <a:lstStyle/>
                    <a:p>
                      <a:pPr algn="ctr"/>
                      <a:r>
                        <a:rPr lang="en-US" sz="3200" dirty="0" smtClean="0">
                          <a:latin typeface="Comic Sans MS" pitchFamily="66" charset="0"/>
                          <a:hlinkClick r:id="rId9" action="ppaction://hlinksldjump"/>
                        </a:rPr>
                        <a:t>2</a:t>
                      </a:r>
                      <a:endParaRPr lang="en-US" sz="3200" b="1" dirty="0">
                        <a:solidFill>
                          <a:schemeClr val="accent4">
                            <a:lumMod val="75000"/>
                          </a:schemeClr>
                        </a:solidFill>
                        <a:latin typeface="Comic Sans MS" pitchFamily="66" charset="0"/>
                      </a:endParaRPr>
                    </a:p>
                  </a:txBody>
                  <a:tcPr anchor="ctr"/>
                </a:tc>
                <a:tc>
                  <a:txBody>
                    <a:bodyPr/>
                    <a:lstStyle/>
                    <a:p>
                      <a:pPr algn="ctr"/>
                      <a:r>
                        <a:rPr lang="en-US" sz="3200" dirty="0" smtClean="0">
                          <a:latin typeface="Comic Sans MS" pitchFamily="66" charset="0"/>
                          <a:hlinkClick r:id="rId10" action="ppaction://hlinksldjump"/>
                        </a:rPr>
                        <a:t>2</a:t>
                      </a:r>
                      <a:endParaRPr lang="en-US" sz="3200" b="1" dirty="0">
                        <a:solidFill>
                          <a:schemeClr val="accent4">
                            <a:lumMod val="75000"/>
                          </a:schemeClr>
                        </a:solidFill>
                        <a:latin typeface="Comic Sans MS" pitchFamily="66" charset="0"/>
                      </a:endParaRPr>
                    </a:p>
                  </a:txBody>
                  <a:tcPr anchor="ctr"/>
                </a:tc>
              </a:tr>
              <a:tr h="1054100">
                <a:tc>
                  <a:txBody>
                    <a:bodyPr/>
                    <a:lstStyle/>
                    <a:p>
                      <a:pPr algn="ctr"/>
                      <a:r>
                        <a:rPr lang="en-US" sz="3200" dirty="0" smtClean="0">
                          <a:latin typeface="Comic Sans MS" pitchFamily="66" charset="0"/>
                          <a:hlinkClick r:id="rId11" action="ppaction://hlinksldjump"/>
                        </a:rPr>
                        <a:t>3</a:t>
                      </a:r>
                      <a:endParaRPr lang="en-US" sz="3200" b="1" dirty="0">
                        <a:solidFill>
                          <a:schemeClr val="accent4">
                            <a:lumMod val="75000"/>
                          </a:schemeClr>
                        </a:solidFill>
                        <a:latin typeface="Comic Sans MS" pitchFamily="66" charset="0"/>
                      </a:endParaRPr>
                    </a:p>
                  </a:txBody>
                  <a:tcPr anchor="ctr"/>
                </a:tc>
                <a:tc>
                  <a:txBody>
                    <a:bodyPr/>
                    <a:lstStyle/>
                    <a:p>
                      <a:pPr algn="ctr"/>
                      <a:r>
                        <a:rPr lang="en-US" sz="3200" dirty="0" smtClean="0">
                          <a:latin typeface="Comic Sans MS" pitchFamily="66" charset="0"/>
                          <a:hlinkClick r:id="rId12" action="ppaction://hlinksldjump"/>
                        </a:rPr>
                        <a:t>3</a:t>
                      </a:r>
                      <a:endParaRPr lang="en-US" sz="3200" b="1" dirty="0">
                        <a:solidFill>
                          <a:schemeClr val="accent4">
                            <a:lumMod val="75000"/>
                          </a:schemeClr>
                        </a:solidFill>
                        <a:latin typeface="Comic Sans MS" pitchFamily="66" charset="0"/>
                      </a:endParaRPr>
                    </a:p>
                  </a:txBody>
                  <a:tcPr anchor="ctr"/>
                </a:tc>
                <a:tc>
                  <a:txBody>
                    <a:bodyPr/>
                    <a:lstStyle/>
                    <a:p>
                      <a:pPr algn="ctr"/>
                      <a:r>
                        <a:rPr lang="en-US" sz="3200" dirty="0" smtClean="0">
                          <a:latin typeface="Comic Sans MS" pitchFamily="66" charset="0"/>
                          <a:hlinkClick r:id="rId13" action="ppaction://hlinksldjump"/>
                        </a:rPr>
                        <a:t>3</a:t>
                      </a:r>
                      <a:endParaRPr lang="en-US" sz="3200" b="1" dirty="0">
                        <a:solidFill>
                          <a:schemeClr val="accent4">
                            <a:lumMod val="75000"/>
                          </a:schemeClr>
                        </a:solidFill>
                        <a:latin typeface="Comic Sans MS" pitchFamily="66" charset="0"/>
                      </a:endParaRPr>
                    </a:p>
                  </a:txBody>
                  <a:tcPr anchor="ctr"/>
                </a:tc>
                <a:tc>
                  <a:txBody>
                    <a:bodyPr/>
                    <a:lstStyle/>
                    <a:p>
                      <a:pPr algn="ctr"/>
                      <a:r>
                        <a:rPr lang="en-US" sz="3200" dirty="0" smtClean="0">
                          <a:latin typeface="Comic Sans MS" pitchFamily="66" charset="0"/>
                          <a:hlinkClick r:id="rId14" action="ppaction://hlinksldjump"/>
                        </a:rPr>
                        <a:t>3</a:t>
                      </a:r>
                      <a:endParaRPr lang="en-US" sz="3200" b="1" dirty="0">
                        <a:solidFill>
                          <a:schemeClr val="accent4">
                            <a:lumMod val="75000"/>
                          </a:schemeClr>
                        </a:solidFill>
                        <a:latin typeface="Comic Sans MS" pitchFamily="66" charset="0"/>
                      </a:endParaRPr>
                    </a:p>
                  </a:txBody>
                  <a:tcPr anchor="ctr"/>
                </a:tc>
              </a:tr>
              <a:tr h="1054100">
                <a:tc>
                  <a:txBody>
                    <a:bodyPr/>
                    <a:lstStyle/>
                    <a:p>
                      <a:pPr algn="ctr"/>
                      <a:r>
                        <a:rPr lang="en-US" sz="3200" dirty="0" smtClean="0">
                          <a:latin typeface="Comic Sans MS" pitchFamily="66" charset="0"/>
                          <a:hlinkClick r:id="rId15" action="ppaction://hlinksldjump"/>
                        </a:rPr>
                        <a:t>4</a:t>
                      </a:r>
                      <a:endParaRPr lang="en-US" sz="3200" b="1" dirty="0">
                        <a:solidFill>
                          <a:schemeClr val="accent4">
                            <a:lumMod val="75000"/>
                          </a:schemeClr>
                        </a:solidFill>
                        <a:latin typeface="Comic Sans MS" pitchFamily="66" charset="0"/>
                      </a:endParaRPr>
                    </a:p>
                  </a:txBody>
                  <a:tcPr anchor="ctr"/>
                </a:tc>
                <a:tc>
                  <a:txBody>
                    <a:bodyPr/>
                    <a:lstStyle/>
                    <a:p>
                      <a:pPr algn="ctr"/>
                      <a:r>
                        <a:rPr lang="en-US" sz="3200" dirty="0" smtClean="0">
                          <a:latin typeface="Comic Sans MS" pitchFamily="66" charset="0"/>
                          <a:hlinkClick r:id="rId16" action="ppaction://hlinksldjump"/>
                        </a:rPr>
                        <a:t>4</a:t>
                      </a:r>
                      <a:endParaRPr lang="en-US" sz="3200" b="1" dirty="0">
                        <a:solidFill>
                          <a:schemeClr val="accent4">
                            <a:lumMod val="75000"/>
                          </a:schemeClr>
                        </a:solidFill>
                        <a:latin typeface="Comic Sans MS" pitchFamily="66" charset="0"/>
                      </a:endParaRPr>
                    </a:p>
                  </a:txBody>
                  <a:tcPr anchor="ctr"/>
                </a:tc>
                <a:tc>
                  <a:txBody>
                    <a:bodyPr/>
                    <a:lstStyle/>
                    <a:p>
                      <a:pPr algn="ctr"/>
                      <a:r>
                        <a:rPr lang="en-US" sz="3200" dirty="0" smtClean="0">
                          <a:latin typeface="Comic Sans MS" pitchFamily="66" charset="0"/>
                          <a:hlinkClick r:id="rId17" action="ppaction://hlinksldjump"/>
                        </a:rPr>
                        <a:t>4</a:t>
                      </a:r>
                      <a:endParaRPr lang="en-US" sz="3200" b="1" dirty="0">
                        <a:solidFill>
                          <a:schemeClr val="accent4">
                            <a:lumMod val="75000"/>
                          </a:schemeClr>
                        </a:solidFill>
                        <a:latin typeface="Comic Sans MS" pitchFamily="66" charset="0"/>
                      </a:endParaRPr>
                    </a:p>
                  </a:txBody>
                  <a:tcPr anchor="ctr"/>
                </a:tc>
                <a:tc>
                  <a:txBody>
                    <a:bodyPr/>
                    <a:lstStyle/>
                    <a:p>
                      <a:pPr algn="ctr"/>
                      <a:r>
                        <a:rPr lang="en-US" sz="3200" dirty="0" smtClean="0">
                          <a:latin typeface="Comic Sans MS" pitchFamily="66" charset="0"/>
                          <a:hlinkClick r:id="rId18" action="ppaction://hlinksldjump"/>
                        </a:rPr>
                        <a:t>4</a:t>
                      </a:r>
                      <a:endParaRPr lang="en-US" sz="3200" b="1" dirty="0">
                        <a:solidFill>
                          <a:schemeClr val="accent4">
                            <a:lumMod val="75000"/>
                          </a:schemeClr>
                        </a:solidFill>
                        <a:latin typeface="Comic Sans MS" pitchFamily="66" charset="0"/>
                      </a:endParaRPr>
                    </a:p>
                  </a:txBody>
                  <a:tcPr anchor="ctr"/>
                </a:tc>
              </a:tr>
              <a:tr h="1054100">
                <a:tc>
                  <a:txBody>
                    <a:bodyPr/>
                    <a:lstStyle/>
                    <a:p>
                      <a:pPr algn="ctr"/>
                      <a:r>
                        <a:rPr lang="en-US" sz="3200" dirty="0" smtClean="0">
                          <a:latin typeface="Comic Sans MS" pitchFamily="66" charset="0"/>
                          <a:hlinkClick r:id="rId19" action="ppaction://hlinksldjump"/>
                        </a:rPr>
                        <a:t>5</a:t>
                      </a:r>
                      <a:endParaRPr lang="en-US" sz="3200" b="1" dirty="0">
                        <a:solidFill>
                          <a:schemeClr val="accent4">
                            <a:lumMod val="75000"/>
                          </a:schemeClr>
                        </a:solidFill>
                        <a:latin typeface="Comic Sans MS" pitchFamily="66" charset="0"/>
                      </a:endParaRPr>
                    </a:p>
                  </a:txBody>
                  <a:tcPr anchor="ctr"/>
                </a:tc>
                <a:tc>
                  <a:txBody>
                    <a:bodyPr/>
                    <a:lstStyle/>
                    <a:p>
                      <a:pPr algn="ctr"/>
                      <a:r>
                        <a:rPr lang="en-US" sz="3200" dirty="0" smtClean="0">
                          <a:latin typeface="Comic Sans MS" pitchFamily="66" charset="0"/>
                          <a:hlinkClick r:id="rId20" action="ppaction://hlinksldjump"/>
                        </a:rPr>
                        <a:t>5</a:t>
                      </a:r>
                      <a:endParaRPr lang="en-US" sz="3200" b="1" dirty="0">
                        <a:solidFill>
                          <a:schemeClr val="accent4">
                            <a:lumMod val="75000"/>
                          </a:schemeClr>
                        </a:solidFill>
                        <a:latin typeface="Comic Sans MS" pitchFamily="66" charset="0"/>
                      </a:endParaRPr>
                    </a:p>
                  </a:txBody>
                  <a:tcPr anchor="ctr"/>
                </a:tc>
                <a:tc>
                  <a:txBody>
                    <a:bodyPr/>
                    <a:lstStyle/>
                    <a:p>
                      <a:pPr algn="ctr"/>
                      <a:r>
                        <a:rPr lang="en-US" sz="3200" dirty="0" smtClean="0">
                          <a:latin typeface="Comic Sans MS" pitchFamily="66" charset="0"/>
                          <a:hlinkClick r:id="rId21" action="ppaction://hlinksldjump"/>
                        </a:rPr>
                        <a:t>5</a:t>
                      </a:r>
                      <a:endParaRPr lang="en-US" sz="3200" b="1" dirty="0">
                        <a:solidFill>
                          <a:schemeClr val="accent4">
                            <a:lumMod val="75000"/>
                          </a:schemeClr>
                        </a:solidFill>
                        <a:latin typeface="Comic Sans MS" pitchFamily="66" charset="0"/>
                      </a:endParaRPr>
                    </a:p>
                  </a:txBody>
                  <a:tcPr anchor="ctr"/>
                </a:tc>
                <a:tc>
                  <a:txBody>
                    <a:bodyPr/>
                    <a:lstStyle/>
                    <a:p>
                      <a:pPr algn="ctr"/>
                      <a:r>
                        <a:rPr lang="en-US" sz="3200" dirty="0" smtClean="0">
                          <a:latin typeface="Comic Sans MS" pitchFamily="66" charset="0"/>
                          <a:hlinkClick r:id="rId22" action="ppaction://hlinksldjump"/>
                        </a:rPr>
                        <a:t>5</a:t>
                      </a:r>
                      <a:endParaRPr lang="en-US" sz="3200" b="1" dirty="0">
                        <a:solidFill>
                          <a:schemeClr val="accent4">
                            <a:lumMod val="75000"/>
                          </a:schemeClr>
                        </a:solidFill>
                        <a:latin typeface="Comic Sans MS" pitchFamily="66" charset="0"/>
                      </a:endParaRPr>
                    </a:p>
                  </a:txBody>
                  <a:tcPr anchor="ctr"/>
                </a:tc>
              </a:tr>
            </a:tbl>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scene3d>
              <a:camera prst="orthographicFront"/>
              <a:lightRig rig="balanced" dir="t">
                <a:rot lat="0" lon="0" rev="2100000"/>
              </a:lightRig>
            </a:scene3d>
            <a:sp3d extrusionH="57150" prstMaterial="metal">
              <a:bevelT w="38100" h="25400"/>
              <a:contourClr>
                <a:schemeClr val="bg2"/>
              </a:contourClr>
            </a:sp3d>
          </a:bodyPr>
          <a:lstStyle/>
          <a:p>
            <a:pPr algn="r"/>
            <a:r>
              <a:rPr lang="en-US" b="1" dirty="0" smtClean="0">
                <a:ln w="50800"/>
                <a:solidFill>
                  <a:schemeClr val="bg1">
                    <a:shade val="50000"/>
                  </a:schemeClr>
                </a:solidFill>
              </a:rPr>
              <a:t>Bonus</a:t>
            </a:r>
            <a:r>
              <a:rPr lang="en-US" b="1" dirty="0" smtClean="0">
                <a:ln w="50800"/>
                <a:solidFill>
                  <a:schemeClr val="bg1">
                    <a:shade val="50000"/>
                  </a:schemeClr>
                </a:solidFill>
              </a:rPr>
              <a:t>: </a:t>
            </a:r>
            <a:r>
              <a:rPr lang="en-US" b="1" dirty="0" smtClean="0">
                <a:ln w="50800"/>
                <a:solidFill>
                  <a:schemeClr val="bg1">
                    <a:shade val="50000"/>
                  </a:schemeClr>
                </a:solidFill>
              </a:rPr>
              <a:t>3 points</a:t>
            </a:r>
            <a:endParaRPr lang="en-US" b="1" dirty="0">
              <a:ln w="50800"/>
              <a:solidFill>
                <a:schemeClr val="bg1">
                  <a:shade val="50000"/>
                </a:schemeClr>
              </a:solidFill>
            </a:endParaRPr>
          </a:p>
        </p:txBody>
      </p:sp>
      <p:sp>
        <p:nvSpPr>
          <p:cNvPr id="5" name="Content Placeholder 4"/>
          <p:cNvSpPr>
            <a:spLocks noGrp="1"/>
          </p:cNvSpPr>
          <p:nvPr>
            <p:ph sz="half" idx="1"/>
          </p:nvPr>
        </p:nvSpPr>
        <p:spPr>
          <a:xfrm>
            <a:off x="1371600" y="1524000"/>
            <a:ext cx="4038600" cy="4525963"/>
          </a:xfrm>
        </p:spPr>
        <p:txBody>
          <a:bodyPr>
            <a:normAutofit/>
          </a:bodyPr>
          <a:lstStyle/>
          <a:p>
            <a:pPr>
              <a:buNone/>
            </a:pPr>
            <a:r>
              <a:rPr lang="en-US" sz="4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This protects the consumers</a:t>
            </a:r>
            <a:endParaRPr lang="en-US" sz="4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Content Placeholder 5"/>
          <p:cNvSpPr>
            <a:spLocks noGrp="1"/>
          </p:cNvSpPr>
          <p:nvPr>
            <p:ph sz="half" idx="2"/>
          </p:nvPr>
        </p:nvSpPr>
        <p:spPr>
          <a:xfrm>
            <a:off x="4648200" y="4495800"/>
            <a:ext cx="4038600" cy="1630363"/>
          </a:xfrm>
        </p:spPr>
        <p:txBody>
          <a:bodyPr>
            <a:normAutofit/>
          </a:bodyPr>
          <a:lstStyle/>
          <a:p>
            <a:pPr algn="ctr">
              <a:buNone/>
            </a:pPr>
            <a:r>
              <a:rPr lang="en-US" sz="4400" dirty="0" smtClean="0"/>
              <a:t>Inspection</a:t>
            </a:r>
            <a:endParaRPr lang="en-US" sz="4400" dirty="0"/>
          </a:p>
        </p:txBody>
      </p:sp>
      <p:sp>
        <p:nvSpPr>
          <p:cNvPr id="7" name="Action Button: Home 6">
            <a:hlinkClick r:id="rId3" action="ppaction://hlinksldjump" highlightClick="1"/>
          </p:cNvPr>
          <p:cNvSpPr/>
          <p:nvPr/>
        </p:nvSpPr>
        <p:spPr>
          <a:xfrm>
            <a:off x="457200" y="5943600"/>
            <a:ext cx="838200" cy="685800"/>
          </a:xfrm>
          <a:prstGeom prst="actionButtonHom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grpId="0" nodeType="withEffect">
                                  <p:stCondLst>
                                    <p:cond delay="0"/>
                                  </p:stCondLst>
                                  <p:childTnLst>
                                    <p:animScale>
                                      <p:cBhvr>
                                        <p:cTn id="6" dur="2000" fill="hold"/>
                                        <p:tgtEl>
                                          <p:spTgt spid="5">
                                            <p:txEl>
                                              <p:pRg st="0" end="0"/>
                                            </p:txEl>
                                          </p:spTgt>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37" presetClass="entr" presetSubtype="0" fill="hold" grpId="0"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animEffect transition="in" filter="fade">
                                      <p:cBhvr>
                                        <p:cTn id="11" dur="3000"/>
                                        <p:tgtEl>
                                          <p:spTgt spid="6">
                                            <p:txEl>
                                              <p:pRg st="0" end="0"/>
                                            </p:txEl>
                                          </p:spTgt>
                                        </p:tgtEl>
                                      </p:cBhvr>
                                    </p:animEffect>
                                    <p:anim calcmode="lin" valueType="num">
                                      <p:cBhvr>
                                        <p:cTn id="12" dur="3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3" dur="2700" decel="100000" fill="hold"/>
                                        <p:tgtEl>
                                          <p:spTgt spid="6">
                                            <p:txEl>
                                              <p:pRg st="0" end="0"/>
                                            </p:txEl>
                                          </p:spTgt>
                                        </p:tgtEl>
                                        <p:attrNameLst>
                                          <p:attrName>ppt_y</p:attrName>
                                        </p:attrNameLst>
                                      </p:cBhvr>
                                      <p:tavLst>
                                        <p:tav tm="0">
                                          <p:val>
                                            <p:strVal val="#ppt_y+1"/>
                                          </p:val>
                                        </p:tav>
                                        <p:tav tm="100000">
                                          <p:val>
                                            <p:strVal val="#ppt_y-.03"/>
                                          </p:val>
                                        </p:tav>
                                      </p:tavLst>
                                    </p:anim>
                                    <p:anim calcmode="lin" valueType="num">
                                      <p:cBhvr>
                                        <p:cTn id="14" dur="300" accel="100000" fill="hold">
                                          <p:stCondLst>
                                            <p:cond delay="2700"/>
                                          </p:stCondLst>
                                        </p:cTn>
                                        <p:tgtEl>
                                          <p:spTgt spid="6">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scene3d>
              <a:camera prst="orthographicFront"/>
              <a:lightRig rig="balanced" dir="t">
                <a:rot lat="0" lon="0" rev="2100000"/>
              </a:lightRig>
            </a:scene3d>
            <a:sp3d extrusionH="57150" prstMaterial="metal">
              <a:bevelT w="38100" h="25400"/>
              <a:contourClr>
                <a:schemeClr val="bg2"/>
              </a:contourClr>
            </a:sp3d>
          </a:bodyPr>
          <a:lstStyle/>
          <a:p>
            <a:pPr algn="r"/>
            <a:r>
              <a:rPr lang="en-US" b="1" dirty="0" smtClean="0">
                <a:ln w="50800"/>
                <a:solidFill>
                  <a:schemeClr val="bg1">
                    <a:shade val="50000"/>
                  </a:schemeClr>
                </a:solidFill>
              </a:rPr>
              <a:t>Bonus</a:t>
            </a:r>
            <a:r>
              <a:rPr lang="en-US" b="1" dirty="0" smtClean="0">
                <a:ln w="50800"/>
                <a:solidFill>
                  <a:schemeClr val="bg1">
                    <a:shade val="50000"/>
                  </a:schemeClr>
                </a:solidFill>
              </a:rPr>
              <a:t>: </a:t>
            </a:r>
            <a:r>
              <a:rPr lang="en-US" b="1" dirty="0" smtClean="0">
                <a:ln w="50800"/>
                <a:solidFill>
                  <a:schemeClr val="bg1">
                    <a:shade val="50000"/>
                  </a:schemeClr>
                </a:solidFill>
              </a:rPr>
              <a:t>4 points</a:t>
            </a:r>
            <a:endParaRPr lang="en-US" b="1" dirty="0">
              <a:ln w="50800"/>
              <a:solidFill>
                <a:schemeClr val="bg1">
                  <a:shade val="50000"/>
                </a:schemeClr>
              </a:solidFill>
            </a:endParaRPr>
          </a:p>
        </p:txBody>
      </p:sp>
      <p:sp>
        <p:nvSpPr>
          <p:cNvPr id="5" name="Content Placeholder 4"/>
          <p:cNvSpPr>
            <a:spLocks noGrp="1"/>
          </p:cNvSpPr>
          <p:nvPr>
            <p:ph sz="half" idx="1"/>
          </p:nvPr>
        </p:nvSpPr>
        <p:spPr>
          <a:xfrm>
            <a:off x="1371600" y="1524000"/>
            <a:ext cx="4038600" cy="4525963"/>
          </a:xfrm>
        </p:spPr>
        <p:txBody>
          <a:bodyPr>
            <a:normAutofit lnSpcReduction="10000"/>
          </a:bodyPr>
          <a:lstStyle/>
          <a:p>
            <a:pPr>
              <a:buNone/>
            </a:pPr>
            <a:r>
              <a:rPr lang="en-US" sz="4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List 2 cuts of meat</a:t>
            </a:r>
            <a:endParaRPr lang="en-US" sz="4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Content Placeholder 5"/>
          <p:cNvSpPr>
            <a:spLocks noGrp="1"/>
          </p:cNvSpPr>
          <p:nvPr>
            <p:ph sz="half" idx="2"/>
          </p:nvPr>
        </p:nvSpPr>
        <p:spPr>
          <a:xfrm>
            <a:off x="2971800" y="3048000"/>
            <a:ext cx="5715000" cy="3078163"/>
          </a:xfrm>
        </p:spPr>
        <p:txBody>
          <a:bodyPr>
            <a:normAutofit lnSpcReduction="10000"/>
          </a:bodyPr>
          <a:lstStyle/>
          <a:p>
            <a:pPr algn="ctr">
              <a:buNone/>
            </a:pPr>
            <a:r>
              <a:rPr lang="en-US" sz="4400" dirty="0" smtClean="0"/>
              <a:t>Filet mignon</a:t>
            </a:r>
          </a:p>
          <a:p>
            <a:pPr algn="ctr">
              <a:buNone/>
            </a:pPr>
            <a:r>
              <a:rPr lang="en-US" sz="4400" dirty="0" smtClean="0"/>
              <a:t>New York Strip Steak</a:t>
            </a:r>
          </a:p>
          <a:p>
            <a:pPr algn="ctr">
              <a:buNone/>
            </a:pPr>
            <a:r>
              <a:rPr lang="en-US" sz="4400" dirty="0" smtClean="0"/>
              <a:t>Chuck Eye Roast</a:t>
            </a:r>
          </a:p>
          <a:p>
            <a:pPr algn="ctr">
              <a:buNone/>
            </a:pPr>
            <a:r>
              <a:rPr lang="en-US" sz="4400" dirty="0" smtClean="0"/>
              <a:t>Sirloin </a:t>
            </a:r>
            <a:endParaRPr lang="en-US" sz="4400" dirty="0"/>
          </a:p>
        </p:txBody>
      </p:sp>
      <p:sp>
        <p:nvSpPr>
          <p:cNvPr id="7" name="Action Button: Home 6">
            <a:hlinkClick r:id="rId2" action="ppaction://hlinksldjump" highlightClick="1"/>
          </p:cNvPr>
          <p:cNvSpPr/>
          <p:nvPr/>
        </p:nvSpPr>
        <p:spPr>
          <a:xfrm>
            <a:off x="457200" y="5943600"/>
            <a:ext cx="838200" cy="685800"/>
          </a:xfrm>
          <a:prstGeom prst="actionButtonHom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grpId="0" nodeType="withEffect">
                                  <p:stCondLst>
                                    <p:cond delay="0"/>
                                  </p:stCondLst>
                                  <p:childTnLst>
                                    <p:animScale>
                                      <p:cBhvr>
                                        <p:cTn id="6" dur="2000" fill="hold"/>
                                        <p:tgtEl>
                                          <p:spTgt spid="5">
                                            <p:txEl>
                                              <p:pRg st="0" end="0"/>
                                            </p:txEl>
                                          </p:spTgt>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37" presetClass="entr" presetSubtype="0" fill="hold" grpId="0"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animEffect transition="in" filter="fade">
                                      <p:cBhvr>
                                        <p:cTn id="11" dur="3000"/>
                                        <p:tgtEl>
                                          <p:spTgt spid="6">
                                            <p:txEl>
                                              <p:pRg st="0" end="0"/>
                                            </p:txEl>
                                          </p:spTgt>
                                        </p:tgtEl>
                                      </p:cBhvr>
                                    </p:animEffect>
                                    <p:anim calcmode="lin" valueType="num">
                                      <p:cBhvr>
                                        <p:cTn id="12" dur="3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3" dur="2700" decel="100000" fill="hold"/>
                                        <p:tgtEl>
                                          <p:spTgt spid="6">
                                            <p:txEl>
                                              <p:pRg st="0" end="0"/>
                                            </p:txEl>
                                          </p:spTgt>
                                        </p:tgtEl>
                                        <p:attrNameLst>
                                          <p:attrName>ppt_y</p:attrName>
                                        </p:attrNameLst>
                                      </p:cBhvr>
                                      <p:tavLst>
                                        <p:tav tm="0">
                                          <p:val>
                                            <p:strVal val="#ppt_y+1"/>
                                          </p:val>
                                        </p:tav>
                                        <p:tav tm="100000">
                                          <p:val>
                                            <p:strVal val="#ppt_y-.03"/>
                                          </p:val>
                                        </p:tav>
                                      </p:tavLst>
                                    </p:anim>
                                    <p:anim calcmode="lin" valueType="num">
                                      <p:cBhvr>
                                        <p:cTn id="14" dur="300" accel="100000" fill="hold">
                                          <p:stCondLst>
                                            <p:cond delay="2700"/>
                                          </p:stCondLst>
                                        </p:cTn>
                                        <p:tgtEl>
                                          <p:spTgt spid="6">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37" presetClass="entr" presetSubtype="0" fill="hold" grpId="0"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animEffect transition="in" filter="fade">
                                      <p:cBhvr>
                                        <p:cTn id="19" dur="3000"/>
                                        <p:tgtEl>
                                          <p:spTgt spid="6">
                                            <p:txEl>
                                              <p:pRg st="1" end="1"/>
                                            </p:txEl>
                                          </p:spTgt>
                                        </p:tgtEl>
                                      </p:cBhvr>
                                    </p:animEffect>
                                    <p:anim calcmode="lin" valueType="num">
                                      <p:cBhvr>
                                        <p:cTn id="20" dur="3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21" dur="2700" decel="100000" fill="hold"/>
                                        <p:tgtEl>
                                          <p:spTgt spid="6">
                                            <p:txEl>
                                              <p:pRg st="1" end="1"/>
                                            </p:txEl>
                                          </p:spTgt>
                                        </p:tgtEl>
                                        <p:attrNameLst>
                                          <p:attrName>ppt_y</p:attrName>
                                        </p:attrNameLst>
                                      </p:cBhvr>
                                      <p:tavLst>
                                        <p:tav tm="0">
                                          <p:val>
                                            <p:strVal val="#ppt_y+1"/>
                                          </p:val>
                                        </p:tav>
                                        <p:tav tm="100000">
                                          <p:val>
                                            <p:strVal val="#ppt_y-.03"/>
                                          </p:val>
                                        </p:tav>
                                      </p:tavLst>
                                    </p:anim>
                                    <p:anim calcmode="lin" valueType="num">
                                      <p:cBhvr>
                                        <p:cTn id="22" dur="300" accel="100000" fill="hold">
                                          <p:stCondLst>
                                            <p:cond delay="2700"/>
                                          </p:stCondLst>
                                        </p:cTn>
                                        <p:tgtEl>
                                          <p:spTgt spid="6">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37" presetClass="entr" presetSubtype="0" fill="hold" grpId="0" nodeType="click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animEffect transition="in" filter="fade">
                                      <p:cBhvr>
                                        <p:cTn id="27" dur="3000"/>
                                        <p:tgtEl>
                                          <p:spTgt spid="6">
                                            <p:txEl>
                                              <p:pRg st="2" end="2"/>
                                            </p:txEl>
                                          </p:spTgt>
                                        </p:tgtEl>
                                      </p:cBhvr>
                                    </p:animEffect>
                                    <p:anim calcmode="lin" valueType="num">
                                      <p:cBhvr>
                                        <p:cTn id="28" dur="3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29" dur="2700" decel="100000" fill="hold"/>
                                        <p:tgtEl>
                                          <p:spTgt spid="6">
                                            <p:txEl>
                                              <p:pRg st="2" end="2"/>
                                            </p:txEl>
                                          </p:spTgt>
                                        </p:tgtEl>
                                        <p:attrNameLst>
                                          <p:attrName>ppt_y</p:attrName>
                                        </p:attrNameLst>
                                      </p:cBhvr>
                                      <p:tavLst>
                                        <p:tav tm="0">
                                          <p:val>
                                            <p:strVal val="#ppt_y+1"/>
                                          </p:val>
                                        </p:tav>
                                        <p:tav tm="100000">
                                          <p:val>
                                            <p:strVal val="#ppt_y-.03"/>
                                          </p:val>
                                        </p:tav>
                                      </p:tavLst>
                                    </p:anim>
                                    <p:anim calcmode="lin" valueType="num">
                                      <p:cBhvr>
                                        <p:cTn id="30" dur="300" accel="100000" fill="hold">
                                          <p:stCondLst>
                                            <p:cond delay="2700"/>
                                          </p:stCondLst>
                                        </p:cTn>
                                        <p:tgtEl>
                                          <p:spTgt spid="6">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37" presetClass="entr" presetSubtype="0" fill="hold" grpId="0" nodeType="clickEffect">
                                  <p:stCondLst>
                                    <p:cond delay="0"/>
                                  </p:stCondLst>
                                  <p:childTnLst>
                                    <p:set>
                                      <p:cBhvr>
                                        <p:cTn id="34" dur="1" fill="hold">
                                          <p:stCondLst>
                                            <p:cond delay="0"/>
                                          </p:stCondLst>
                                        </p:cTn>
                                        <p:tgtEl>
                                          <p:spTgt spid="6">
                                            <p:txEl>
                                              <p:pRg st="3" end="3"/>
                                            </p:txEl>
                                          </p:spTgt>
                                        </p:tgtEl>
                                        <p:attrNameLst>
                                          <p:attrName>style.visibility</p:attrName>
                                        </p:attrNameLst>
                                      </p:cBhvr>
                                      <p:to>
                                        <p:strVal val="visible"/>
                                      </p:to>
                                    </p:set>
                                    <p:animEffect transition="in" filter="fade">
                                      <p:cBhvr>
                                        <p:cTn id="35" dur="3000"/>
                                        <p:tgtEl>
                                          <p:spTgt spid="6">
                                            <p:txEl>
                                              <p:pRg st="3" end="3"/>
                                            </p:txEl>
                                          </p:spTgt>
                                        </p:tgtEl>
                                      </p:cBhvr>
                                    </p:animEffect>
                                    <p:anim calcmode="lin" valueType="num">
                                      <p:cBhvr>
                                        <p:cTn id="36" dur="3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37" dur="2700" decel="100000" fill="hold"/>
                                        <p:tgtEl>
                                          <p:spTgt spid="6">
                                            <p:txEl>
                                              <p:pRg st="3" end="3"/>
                                            </p:txEl>
                                          </p:spTgt>
                                        </p:tgtEl>
                                        <p:attrNameLst>
                                          <p:attrName>ppt_y</p:attrName>
                                        </p:attrNameLst>
                                      </p:cBhvr>
                                      <p:tavLst>
                                        <p:tav tm="0">
                                          <p:val>
                                            <p:strVal val="#ppt_y+1"/>
                                          </p:val>
                                        </p:tav>
                                        <p:tav tm="100000">
                                          <p:val>
                                            <p:strVal val="#ppt_y-.03"/>
                                          </p:val>
                                        </p:tav>
                                      </p:tavLst>
                                    </p:anim>
                                    <p:anim calcmode="lin" valueType="num">
                                      <p:cBhvr>
                                        <p:cTn id="38" dur="300" accel="100000" fill="hold">
                                          <p:stCondLst>
                                            <p:cond delay="2700"/>
                                          </p:stCondLst>
                                        </p:cTn>
                                        <p:tgtEl>
                                          <p:spTgt spid="6">
                                            <p:txEl>
                                              <p:pRg st="3" end="3"/>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scene3d>
              <a:camera prst="orthographicFront"/>
              <a:lightRig rig="balanced" dir="t">
                <a:rot lat="0" lon="0" rev="2100000"/>
              </a:lightRig>
            </a:scene3d>
            <a:sp3d extrusionH="57150" prstMaterial="metal">
              <a:bevelT w="38100" h="25400"/>
              <a:contourClr>
                <a:schemeClr val="bg2"/>
              </a:contourClr>
            </a:sp3d>
          </a:bodyPr>
          <a:lstStyle/>
          <a:p>
            <a:pPr algn="r"/>
            <a:r>
              <a:rPr lang="en-US" b="1" dirty="0" smtClean="0">
                <a:ln w="50800"/>
                <a:solidFill>
                  <a:schemeClr val="bg1">
                    <a:shade val="50000"/>
                  </a:schemeClr>
                </a:solidFill>
              </a:rPr>
              <a:t>Bonus</a:t>
            </a:r>
            <a:r>
              <a:rPr lang="en-US" b="1" dirty="0" smtClean="0">
                <a:ln w="50800"/>
                <a:solidFill>
                  <a:schemeClr val="bg1">
                    <a:shade val="50000"/>
                  </a:schemeClr>
                </a:solidFill>
              </a:rPr>
              <a:t>: </a:t>
            </a:r>
            <a:r>
              <a:rPr lang="en-US" b="1" dirty="0" smtClean="0">
                <a:ln w="50800"/>
                <a:solidFill>
                  <a:schemeClr val="bg1">
                    <a:shade val="50000"/>
                  </a:schemeClr>
                </a:solidFill>
              </a:rPr>
              <a:t>5 points</a:t>
            </a:r>
            <a:endParaRPr lang="en-US" b="1" dirty="0">
              <a:ln w="50800"/>
              <a:solidFill>
                <a:schemeClr val="bg1">
                  <a:shade val="50000"/>
                </a:schemeClr>
              </a:solidFill>
            </a:endParaRPr>
          </a:p>
        </p:txBody>
      </p:sp>
      <p:sp>
        <p:nvSpPr>
          <p:cNvPr id="5" name="Content Placeholder 4"/>
          <p:cNvSpPr>
            <a:spLocks noGrp="1"/>
          </p:cNvSpPr>
          <p:nvPr>
            <p:ph sz="half" idx="1"/>
          </p:nvPr>
        </p:nvSpPr>
        <p:spPr>
          <a:xfrm>
            <a:off x="1371600" y="1524000"/>
            <a:ext cx="4038600" cy="4525963"/>
          </a:xfrm>
        </p:spPr>
        <p:txBody>
          <a:bodyPr>
            <a:normAutofit/>
          </a:bodyPr>
          <a:lstStyle/>
          <a:p>
            <a:pPr>
              <a:buNone/>
            </a:pPr>
            <a:r>
              <a:rPr lang="en-US" sz="4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Evisceration</a:t>
            </a:r>
          </a:p>
          <a:p>
            <a:pPr>
              <a:buNone/>
            </a:pPr>
            <a:r>
              <a:rPr lang="en-US" sz="4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De-hiding</a:t>
            </a:r>
          </a:p>
          <a:p>
            <a:pPr>
              <a:buNone/>
            </a:pPr>
            <a:r>
              <a:rPr lang="en-US" sz="4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Splitting</a:t>
            </a:r>
            <a:endParaRPr lang="en-US" sz="4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Content Placeholder 5"/>
          <p:cNvSpPr>
            <a:spLocks noGrp="1"/>
          </p:cNvSpPr>
          <p:nvPr>
            <p:ph sz="half" idx="2"/>
          </p:nvPr>
        </p:nvSpPr>
        <p:spPr>
          <a:xfrm>
            <a:off x="4648200" y="4495800"/>
            <a:ext cx="4038600" cy="1630363"/>
          </a:xfrm>
        </p:spPr>
        <p:txBody>
          <a:bodyPr>
            <a:normAutofit/>
          </a:bodyPr>
          <a:lstStyle/>
          <a:p>
            <a:pPr algn="ctr">
              <a:buNone/>
            </a:pPr>
            <a:r>
              <a:rPr lang="en-US" sz="4400" dirty="0" smtClean="0"/>
              <a:t>Slaughtering Process</a:t>
            </a:r>
            <a:endParaRPr lang="en-US" sz="4400" dirty="0"/>
          </a:p>
        </p:txBody>
      </p:sp>
      <p:sp>
        <p:nvSpPr>
          <p:cNvPr id="7" name="Action Button: Home 6">
            <a:hlinkClick r:id="rId2" action="ppaction://hlinksldjump" highlightClick="1"/>
          </p:cNvPr>
          <p:cNvSpPr/>
          <p:nvPr/>
        </p:nvSpPr>
        <p:spPr>
          <a:xfrm>
            <a:off x="457200" y="5943600"/>
            <a:ext cx="838200" cy="685800"/>
          </a:xfrm>
          <a:prstGeom prst="actionButtonHom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grpId="0" nodeType="withEffect">
                                  <p:stCondLst>
                                    <p:cond delay="0"/>
                                  </p:stCondLst>
                                  <p:childTnLst>
                                    <p:animScale>
                                      <p:cBhvr>
                                        <p:cTn id="6" dur="2000" fill="hold"/>
                                        <p:tgtEl>
                                          <p:spTgt spid="5">
                                            <p:txEl>
                                              <p:pRg st="0" end="0"/>
                                            </p:txEl>
                                          </p:spTgt>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6" presetClass="emph" presetSubtype="0" fill="hold" grpId="0" nodeType="clickEffect">
                                  <p:stCondLst>
                                    <p:cond delay="0"/>
                                  </p:stCondLst>
                                  <p:childTnLst>
                                    <p:animScale>
                                      <p:cBhvr>
                                        <p:cTn id="10" dur="2000" fill="hold"/>
                                        <p:tgtEl>
                                          <p:spTgt spid="5">
                                            <p:txEl>
                                              <p:pRg st="1" end="1"/>
                                            </p:txEl>
                                          </p:spTgt>
                                        </p:tgtEl>
                                      </p:cBhvr>
                                      <p:by x="150000" y="150000"/>
                                    </p:animScale>
                                  </p:childTnLst>
                                </p:cTn>
                              </p:par>
                            </p:childTnLst>
                          </p:cTn>
                        </p:par>
                      </p:childTnLst>
                    </p:cTn>
                  </p:par>
                  <p:par>
                    <p:cTn id="11" fill="hold">
                      <p:stCondLst>
                        <p:cond delay="indefinite"/>
                      </p:stCondLst>
                      <p:childTnLst>
                        <p:par>
                          <p:cTn id="12" fill="hold">
                            <p:stCondLst>
                              <p:cond delay="0"/>
                            </p:stCondLst>
                            <p:childTnLst>
                              <p:par>
                                <p:cTn id="13" presetID="6" presetClass="emph" presetSubtype="0" fill="hold" grpId="0" nodeType="clickEffect">
                                  <p:stCondLst>
                                    <p:cond delay="0"/>
                                  </p:stCondLst>
                                  <p:childTnLst>
                                    <p:animScale>
                                      <p:cBhvr>
                                        <p:cTn id="14" dur="2000" fill="hold"/>
                                        <p:tgtEl>
                                          <p:spTgt spid="5">
                                            <p:txEl>
                                              <p:pRg st="2" end="2"/>
                                            </p:txEl>
                                          </p:spTgt>
                                        </p:tgtEl>
                                      </p:cBhvr>
                                      <p:by x="150000" y="150000"/>
                                    </p:animScale>
                                  </p:childTnLst>
                                </p:cTn>
                              </p:par>
                            </p:childTnLst>
                          </p:cTn>
                        </p:par>
                      </p:childTnLst>
                    </p:cTn>
                  </p:par>
                  <p:par>
                    <p:cTn id="15" fill="hold">
                      <p:stCondLst>
                        <p:cond delay="indefinite"/>
                      </p:stCondLst>
                      <p:childTnLst>
                        <p:par>
                          <p:cTn id="16" fill="hold">
                            <p:stCondLst>
                              <p:cond delay="0"/>
                            </p:stCondLst>
                            <p:childTnLst>
                              <p:par>
                                <p:cTn id="17" presetID="37" presetClass="entr" presetSubtype="0" fill="hold" grpId="0"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animEffect transition="in" filter="fade">
                                      <p:cBhvr>
                                        <p:cTn id="19" dur="3000"/>
                                        <p:tgtEl>
                                          <p:spTgt spid="6">
                                            <p:txEl>
                                              <p:pRg st="0" end="0"/>
                                            </p:txEl>
                                          </p:spTgt>
                                        </p:tgtEl>
                                      </p:cBhvr>
                                    </p:animEffect>
                                    <p:anim calcmode="lin" valueType="num">
                                      <p:cBhvr>
                                        <p:cTn id="20" dur="3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21" dur="2700" decel="100000" fill="hold"/>
                                        <p:tgtEl>
                                          <p:spTgt spid="6">
                                            <p:txEl>
                                              <p:pRg st="0" end="0"/>
                                            </p:txEl>
                                          </p:spTgt>
                                        </p:tgtEl>
                                        <p:attrNameLst>
                                          <p:attrName>ppt_y</p:attrName>
                                        </p:attrNameLst>
                                      </p:cBhvr>
                                      <p:tavLst>
                                        <p:tav tm="0">
                                          <p:val>
                                            <p:strVal val="#ppt_y+1"/>
                                          </p:val>
                                        </p:tav>
                                        <p:tav tm="100000">
                                          <p:val>
                                            <p:strVal val="#ppt_y-.03"/>
                                          </p:val>
                                        </p:tav>
                                      </p:tavLst>
                                    </p:anim>
                                    <p:anim calcmode="lin" valueType="num">
                                      <p:cBhvr>
                                        <p:cTn id="22" dur="300" accel="100000" fill="hold">
                                          <p:stCondLst>
                                            <p:cond delay="2700"/>
                                          </p:stCondLst>
                                        </p:cTn>
                                        <p:tgtEl>
                                          <p:spTgt spid="6">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33400" y="609600"/>
            <a:ext cx="8229600" cy="3631763"/>
          </a:xfrm>
          <a:prstGeom prst="rect">
            <a:avLst/>
          </a:prstGeom>
          <a:noFill/>
        </p:spPr>
        <p:txBody>
          <a:bodyPr wrap="square" lIns="91440" tIns="45720" rIns="91440" bIns="45720">
            <a:spAutoFit/>
          </a:bodyPr>
          <a:lstStyle/>
          <a:p>
            <a:pPr algn="ctr"/>
            <a:r>
              <a:rPr lang="en-US" sz="11500" b="1" cap="none" spc="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Daily Double!</a:t>
            </a:r>
            <a:endParaRPr lang="en-US" sz="11500" b="1" cap="none" spc="0"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
        <p:nvSpPr>
          <p:cNvPr id="6" name="TextBox 5"/>
          <p:cNvSpPr txBox="1"/>
          <p:nvPr/>
        </p:nvSpPr>
        <p:spPr>
          <a:xfrm>
            <a:off x="1143000" y="5029200"/>
            <a:ext cx="7775398" cy="923330"/>
          </a:xfrm>
          <a:prstGeom prst="rect">
            <a:avLst/>
          </a:prstGeom>
          <a:noFill/>
        </p:spPr>
        <p:txBody>
          <a:bodyPr wrap="none" rtlCol="0">
            <a:spAutoFit/>
          </a:bodyPr>
          <a:lstStyle/>
          <a:p>
            <a:pPr algn="ctr"/>
            <a:r>
              <a:rPr lang="en-US" dirty="0" smtClean="0"/>
              <a:t>As a team, decide how many of the points you already have you wish to wager. </a:t>
            </a:r>
            <a:br>
              <a:rPr lang="en-US" dirty="0" smtClean="0"/>
            </a:br>
            <a:r>
              <a:rPr lang="en-US" dirty="0" smtClean="0"/>
              <a:t>If you get the question correct, you will earn double the points you wagered.</a:t>
            </a:r>
            <a:br>
              <a:rPr lang="en-US" dirty="0" smtClean="0"/>
            </a:br>
            <a:r>
              <a:rPr lang="en-US" dirty="0" smtClean="0"/>
              <a:t>If you get the question incorrect, you will lose the points you wagered. Good luck!</a:t>
            </a:r>
            <a:endParaRPr lang="en-US" dirty="0"/>
          </a:p>
        </p:txBody>
      </p:sp>
      <p:sp>
        <p:nvSpPr>
          <p:cNvPr id="4" name="Action Button: Forward or Next 3">
            <a:hlinkClick r:id="rId3" action="ppaction://hlinksldjump" highlightClick="1"/>
          </p:cNvPr>
          <p:cNvSpPr/>
          <p:nvPr/>
        </p:nvSpPr>
        <p:spPr>
          <a:xfrm>
            <a:off x="3733800" y="4267200"/>
            <a:ext cx="1676400" cy="762000"/>
          </a:xfrm>
          <a:prstGeom prst="actionButtonForwardNex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circl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scene3d>
              <a:camera prst="orthographicFront"/>
              <a:lightRig rig="balanced" dir="t">
                <a:rot lat="0" lon="0" rev="2100000"/>
              </a:lightRig>
            </a:scene3d>
            <a:sp3d extrusionH="57150" prstMaterial="metal">
              <a:bevelT w="38100" h="25400"/>
              <a:contourClr>
                <a:schemeClr val="bg2"/>
              </a:contourClr>
            </a:sp3d>
          </a:bodyPr>
          <a:lstStyle/>
          <a:p>
            <a:pPr algn="r"/>
            <a:r>
              <a:rPr lang="en-US" b="1" dirty="0" smtClean="0">
                <a:ln w="50800"/>
                <a:solidFill>
                  <a:schemeClr val="bg1">
                    <a:shade val="50000"/>
                  </a:schemeClr>
                </a:solidFill>
              </a:rPr>
              <a:t>Is that Tender?</a:t>
            </a:r>
            <a:r>
              <a:rPr lang="en-US" b="1" dirty="0" smtClean="0">
                <a:ln w="50800"/>
                <a:solidFill>
                  <a:schemeClr val="bg1">
                    <a:shade val="50000"/>
                  </a:schemeClr>
                </a:solidFill>
              </a:rPr>
              <a:t>: </a:t>
            </a:r>
            <a:r>
              <a:rPr lang="en-US" b="1" dirty="0" smtClean="0">
                <a:ln w="50800"/>
                <a:solidFill>
                  <a:schemeClr val="bg1">
                    <a:shade val="50000"/>
                  </a:schemeClr>
                </a:solidFill>
              </a:rPr>
              <a:t>1 point</a:t>
            </a:r>
            <a:endParaRPr lang="en-US" b="1" dirty="0">
              <a:ln w="50800"/>
              <a:solidFill>
                <a:schemeClr val="bg1">
                  <a:shade val="50000"/>
                </a:schemeClr>
              </a:solidFill>
            </a:endParaRPr>
          </a:p>
        </p:txBody>
      </p:sp>
      <p:sp>
        <p:nvSpPr>
          <p:cNvPr id="5" name="Content Placeholder 4"/>
          <p:cNvSpPr>
            <a:spLocks noGrp="1"/>
          </p:cNvSpPr>
          <p:nvPr>
            <p:ph sz="half" idx="1"/>
          </p:nvPr>
        </p:nvSpPr>
        <p:spPr>
          <a:xfrm>
            <a:off x="1371600" y="1524000"/>
            <a:ext cx="4038600" cy="4525963"/>
          </a:xfrm>
        </p:spPr>
        <p:txBody>
          <a:bodyPr>
            <a:normAutofit/>
          </a:bodyPr>
          <a:lstStyle/>
          <a:p>
            <a:pPr>
              <a:buNone/>
            </a:pPr>
            <a:r>
              <a:rPr lang="en-US" sz="4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Gluteus </a:t>
            </a:r>
            <a:r>
              <a:rPr lang="en-US" sz="44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medius</a:t>
            </a:r>
            <a:endParaRPr lang="en-US" sz="4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Content Placeholder 5"/>
          <p:cNvSpPr>
            <a:spLocks noGrp="1"/>
          </p:cNvSpPr>
          <p:nvPr>
            <p:ph sz="half" idx="2"/>
          </p:nvPr>
        </p:nvSpPr>
        <p:spPr>
          <a:xfrm>
            <a:off x="4648200" y="4495800"/>
            <a:ext cx="4038600" cy="1630363"/>
          </a:xfrm>
        </p:spPr>
        <p:txBody>
          <a:bodyPr>
            <a:normAutofit/>
          </a:bodyPr>
          <a:lstStyle/>
          <a:p>
            <a:pPr algn="ctr">
              <a:buNone/>
            </a:pPr>
            <a:r>
              <a:rPr lang="en-US" sz="4000" dirty="0" smtClean="0"/>
              <a:t>TENDER</a:t>
            </a:r>
            <a:endParaRPr lang="en-US" sz="4000" dirty="0"/>
          </a:p>
        </p:txBody>
      </p:sp>
      <p:sp>
        <p:nvSpPr>
          <p:cNvPr id="7" name="Action Button: Home 6">
            <a:hlinkClick r:id="rId3" action="ppaction://hlinksldjump" highlightClick="1"/>
          </p:cNvPr>
          <p:cNvSpPr/>
          <p:nvPr/>
        </p:nvSpPr>
        <p:spPr>
          <a:xfrm>
            <a:off x="457200" y="5943600"/>
            <a:ext cx="838200" cy="685800"/>
          </a:xfrm>
          <a:prstGeom prst="actionButtonHom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grpId="0" nodeType="withEffect">
                                  <p:stCondLst>
                                    <p:cond delay="0"/>
                                  </p:stCondLst>
                                  <p:childTnLst>
                                    <p:animScale>
                                      <p:cBhvr>
                                        <p:cTn id="6" dur="2000" fill="hold"/>
                                        <p:tgtEl>
                                          <p:spTgt spid="5">
                                            <p:txEl>
                                              <p:pRg st="0" end="0"/>
                                            </p:txEl>
                                          </p:spTgt>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37" presetClass="entr" presetSubtype="0" fill="hold" grpId="0"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animEffect transition="in" filter="fade">
                                      <p:cBhvr>
                                        <p:cTn id="11" dur="3000"/>
                                        <p:tgtEl>
                                          <p:spTgt spid="6">
                                            <p:txEl>
                                              <p:pRg st="0" end="0"/>
                                            </p:txEl>
                                          </p:spTgt>
                                        </p:tgtEl>
                                      </p:cBhvr>
                                    </p:animEffect>
                                    <p:anim calcmode="lin" valueType="num">
                                      <p:cBhvr>
                                        <p:cTn id="12" dur="3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3" dur="2700" decel="100000" fill="hold"/>
                                        <p:tgtEl>
                                          <p:spTgt spid="6">
                                            <p:txEl>
                                              <p:pRg st="0" end="0"/>
                                            </p:txEl>
                                          </p:spTgt>
                                        </p:tgtEl>
                                        <p:attrNameLst>
                                          <p:attrName>ppt_y</p:attrName>
                                        </p:attrNameLst>
                                      </p:cBhvr>
                                      <p:tavLst>
                                        <p:tav tm="0">
                                          <p:val>
                                            <p:strVal val="#ppt_y+1"/>
                                          </p:val>
                                        </p:tav>
                                        <p:tav tm="100000">
                                          <p:val>
                                            <p:strVal val="#ppt_y-.03"/>
                                          </p:val>
                                        </p:tav>
                                      </p:tavLst>
                                    </p:anim>
                                    <p:anim calcmode="lin" valueType="num">
                                      <p:cBhvr>
                                        <p:cTn id="14" dur="300" accel="100000" fill="hold">
                                          <p:stCondLst>
                                            <p:cond delay="2700"/>
                                          </p:stCondLst>
                                        </p:cTn>
                                        <p:tgtEl>
                                          <p:spTgt spid="6">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20000">
              <a:srgbClr val="000082"/>
            </a:gs>
            <a:gs pos="13000">
              <a:srgbClr val="0047FF"/>
            </a:gs>
            <a:gs pos="28000">
              <a:srgbClr val="000082"/>
            </a:gs>
            <a:gs pos="42999">
              <a:srgbClr val="0047FF"/>
            </a:gs>
            <a:gs pos="58000">
              <a:srgbClr val="000082"/>
            </a:gs>
            <a:gs pos="72000">
              <a:srgbClr val="0047FF"/>
            </a:gs>
            <a:gs pos="87000">
              <a:srgbClr val="000082"/>
            </a:gs>
            <a:gs pos="100000">
              <a:srgbClr val="0047FF"/>
            </a:gs>
          </a:gsLst>
          <a:lin ang="2700000" scaled="0"/>
          <a:tileRect/>
        </a:gra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scene3d>
              <a:camera prst="orthographicFront"/>
              <a:lightRig rig="balanced" dir="t">
                <a:rot lat="0" lon="0" rev="2100000"/>
              </a:lightRig>
            </a:scene3d>
            <a:sp3d extrusionH="57150" prstMaterial="metal">
              <a:bevelT w="38100" h="25400"/>
              <a:contourClr>
                <a:schemeClr val="bg2"/>
              </a:contourClr>
            </a:sp3d>
          </a:bodyPr>
          <a:lstStyle/>
          <a:p>
            <a:pPr algn="r"/>
            <a:r>
              <a:rPr lang="en-US" b="1" dirty="0" smtClean="0">
                <a:ln w="50800"/>
                <a:solidFill>
                  <a:schemeClr val="bg1">
                    <a:shade val="50000"/>
                  </a:schemeClr>
                </a:solidFill>
              </a:rPr>
              <a:t>Is that Tender?</a:t>
            </a:r>
            <a:r>
              <a:rPr lang="en-US" b="1" dirty="0" smtClean="0">
                <a:ln w="50800"/>
                <a:solidFill>
                  <a:schemeClr val="bg1">
                    <a:shade val="50000"/>
                  </a:schemeClr>
                </a:solidFill>
              </a:rPr>
              <a:t>: </a:t>
            </a:r>
            <a:r>
              <a:rPr lang="en-US" b="1" dirty="0" smtClean="0">
                <a:ln w="50800"/>
                <a:solidFill>
                  <a:schemeClr val="bg1">
                    <a:shade val="50000"/>
                  </a:schemeClr>
                </a:solidFill>
              </a:rPr>
              <a:t>2 points</a:t>
            </a:r>
            <a:endParaRPr lang="en-US" b="1" dirty="0">
              <a:ln w="50800"/>
              <a:solidFill>
                <a:schemeClr val="bg1">
                  <a:shade val="50000"/>
                </a:schemeClr>
              </a:solidFill>
            </a:endParaRPr>
          </a:p>
        </p:txBody>
      </p:sp>
      <p:sp>
        <p:nvSpPr>
          <p:cNvPr id="5" name="Content Placeholder 4"/>
          <p:cNvSpPr>
            <a:spLocks noGrp="1"/>
          </p:cNvSpPr>
          <p:nvPr>
            <p:ph sz="half" idx="1"/>
          </p:nvPr>
        </p:nvSpPr>
        <p:spPr>
          <a:xfrm>
            <a:off x="1371600" y="1524000"/>
            <a:ext cx="4038600" cy="4525963"/>
          </a:xfrm>
        </p:spPr>
        <p:txBody>
          <a:bodyPr>
            <a:normAutofit/>
          </a:bodyPr>
          <a:lstStyle/>
          <a:p>
            <a:pPr>
              <a:buNone/>
            </a:pPr>
            <a:r>
              <a:rPr lang="en-US" sz="4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Trapezius</a:t>
            </a:r>
            <a:endParaRPr lang="en-US" sz="4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Content Placeholder 5"/>
          <p:cNvSpPr>
            <a:spLocks noGrp="1"/>
          </p:cNvSpPr>
          <p:nvPr>
            <p:ph sz="half" idx="2"/>
          </p:nvPr>
        </p:nvSpPr>
        <p:spPr>
          <a:xfrm>
            <a:off x="4648200" y="4495800"/>
            <a:ext cx="4038600" cy="1630363"/>
          </a:xfrm>
        </p:spPr>
        <p:txBody>
          <a:bodyPr>
            <a:normAutofit/>
          </a:bodyPr>
          <a:lstStyle/>
          <a:p>
            <a:pPr algn="ctr">
              <a:buNone/>
            </a:pPr>
            <a:r>
              <a:rPr lang="en-US" sz="4400" dirty="0" smtClean="0"/>
              <a:t>Tough</a:t>
            </a:r>
            <a:endParaRPr lang="en-US" sz="4400" dirty="0"/>
          </a:p>
        </p:txBody>
      </p:sp>
      <p:sp>
        <p:nvSpPr>
          <p:cNvPr id="7" name="Action Button: Home 6">
            <a:hlinkClick r:id="rId2" action="ppaction://hlinksldjump" highlightClick="1"/>
          </p:cNvPr>
          <p:cNvSpPr/>
          <p:nvPr/>
        </p:nvSpPr>
        <p:spPr>
          <a:xfrm>
            <a:off x="457200" y="5943600"/>
            <a:ext cx="838200" cy="685800"/>
          </a:xfrm>
          <a:prstGeom prst="actionButtonHom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grpId="0" nodeType="withEffect">
                                  <p:stCondLst>
                                    <p:cond delay="0"/>
                                  </p:stCondLst>
                                  <p:childTnLst>
                                    <p:animScale>
                                      <p:cBhvr>
                                        <p:cTn id="6" dur="2000" fill="hold"/>
                                        <p:tgtEl>
                                          <p:spTgt spid="5">
                                            <p:txEl>
                                              <p:pRg st="0" end="0"/>
                                            </p:txEl>
                                          </p:spTgt>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37" presetClass="entr" presetSubtype="0" fill="hold" grpId="0"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animEffect transition="in" filter="fade">
                                      <p:cBhvr>
                                        <p:cTn id="11" dur="3000"/>
                                        <p:tgtEl>
                                          <p:spTgt spid="6">
                                            <p:txEl>
                                              <p:pRg st="0" end="0"/>
                                            </p:txEl>
                                          </p:spTgt>
                                        </p:tgtEl>
                                      </p:cBhvr>
                                    </p:animEffect>
                                    <p:anim calcmode="lin" valueType="num">
                                      <p:cBhvr>
                                        <p:cTn id="12" dur="3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3" dur="2700" decel="100000" fill="hold"/>
                                        <p:tgtEl>
                                          <p:spTgt spid="6">
                                            <p:txEl>
                                              <p:pRg st="0" end="0"/>
                                            </p:txEl>
                                          </p:spTgt>
                                        </p:tgtEl>
                                        <p:attrNameLst>
                                          <p:attrName>ppt_y</p:attrName>
                                        </p:attrNameLst>
                                      </p:cBhvr>
                                      <p:tavLst>
                                        <p:tav tm="0">
                                          <p:val>
                                            <p:strVal val="#ppt_y+1"/>
                                          </p:val>
                                        </p:tav>
                                        <p:tav tm="100000">
                                          <p:val>
                                            <p:strVal val="#ppt_y-.03"/>
                                          </p:val>
                                        </p:tav>
                                      </p:tavLst>
                                    </p:anim>
                                    <p:anim calcmode="lin" valueType="num">
                                      <p:cBhvr>
                                        <p:cTn id="14" dur="300" accel="100000" fill="hold">
                                          <p:stCondLst>
                                            <p:cond delay="2700"/>
                                          </p:stCondLst>
                                        </p:cTn>
                                        <p:tgtEl>
                                          <p:spTgt spid="6">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scene3d>
              <a:camera prst="orthographicFront"/>
              <a:lightRig rig="balanced" dir="t">
                <a:rot lat="0" lon="0" rev="2100000"/>
              </a:lightRig>
            </a:scene3d>
            <a:sp3d extrusionH="57150" prstMaterial="metal">
              <a:bevelT w="38100" h="25400"/>
              <a:contourClr>
                <a:schemeClr val="bg2"/>
              </a:contourClr>
            </a:sp3d>
          </a:bodyPr>
          <a:lstStyle/>
          <a:p>
            <a:pPr algn="r"/>
            <a:r>
              <a:rPr lang="en-US" b="1" dirty="0" smtClean="0">
                <a:ln w="50800"/>
                <a:solidFill>
                  <a:schemeClr val="bg1">
                    <a:shade val="50000"/>
                  </a:schemeClr>
                </a:solidFill>
              </a:rPr>
              <a:t>Is that Tender?</a:t>
            </a:r>
            <a:r>
              <a:rPr lang="en-US" b="1" dirty="0" smtClean="0">
                <a:ln w="50800"/>
                <a:solidFill>
                  <a:schemeClr val="bg1">
                    <a:shade val="50000"/>
                  </a:schemeClr>
                </a:solidFill>
              </a:rPr>
              <a:t>: </a:t>
            </a:r>
            <a:r>
              <a:rPr lang="en-US" b="1" dirty="0" smtClean="0">
                <a:ln w="50800"/>
                <a:solidFill>
                  <a:schemeClr val="bg1">
                    <a:shade val="50000"/>
                  </a:schemeClr>
                </a:solidFill>
              </a:rPr>
              <a:t>3 points</a:t>
            </a:r>
            <a:endParaRPr lang="en-US" b="1" dirty="0">
              <a:ln w="50800"/>
              <a:solidFill>
                <a:schemeClr val="bg1">
                  <a:shade val="50000"/>
                </a:schemeClr>
              </a:solidFill>
            </a:endParaRPr>
          </a:p>
        </p:txBody>
      </p:sp>
      <p:sp>
        <p:nvSpPr>
          <p:cNvPr id="5" name="Content Placeholder 4"/>
          <p:cNvSpPr>
            <a:spLocks noGrp="1"/>
          </p:cNvSpPr>
          <p:nvPr>
            <p:ph sz="half" idx="1"/>
          </p:nvPr>
        </p:nvSpPr>
        <p:spPr>
          <a:xfrm>
            <a:off x="1371600" y="1524000"/>
            <a:ext cx="4038600" cy="4525963"/>
          </a:xfrm>
        </p:spPr>
        <p:txBody>
          <a:bodyPr>
            <a:normAutofit/>
          </a:bodyPr>
          <a:lstStyle/>
          <a:p>
            <a:pPr>
              <a:buNone/>
            </a:pPr>
            <a:r>
              <a:rPr lang="en-US" sz="4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Semitendinosus</a:t>
            </a:r>
            <a:endParaRPr lang="en-US" sz="4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Content Placeholder 5"/>
          <p:cNvSpPr>
            <a:spLocks noGrp="1"/>
          </p:cNvSpPr>
          <p:nvPr>
            <p:ph sz="half" idx="2"/>
          </p:nvPr>
        </p:nvSpPr>
        <p:spPr>
          <a:xfrm>
            <a:off x="4648200" y="4495800"/>
            <a:ext cx="4038600" cy="1630363"/>
          </a:xfrm>
        </p:spPr>
        <p:txBody>
          <a:bodyPr>
            <a:normAutofit/>
          </a:bodyPr>
          <a:lstStyle/>
          <a:p>
            <a:pPr algn="ctr">
              <a:buNone/>
            </a:pPr>
            <a:r>
              <a:rPr lang="en-US" sz="4400" dirty="0" smtClean="0"/>
              <a:t>Intermediate</a:t>
            </a:r>
            <a:endParaRPr lang="en-US" sz="4400" dirty="0"/>
          </a:p>
        </p:txBody>
      </p:sp>
      <p:sp>
        <p:nvSpPr>
          <p:cNvPr id="7" name="Action Button: Home 6">
            <a:hlinkClick r:id="rId2" action="ppaction://hlinksldjump" highlightClick="1"/>
          </p:cNvPr>
          <p:cNvSpPr/>
          <p:nvPr/>
        </p:nvSpPr>
        <p:spPr>
          <a:xfrm>
            <a:off x="457200" y="5943600"/>
            <a:ext cx="838200" cy="685800"/>
          </a:xfrm>
          <a:prstGeom prst="actionButtonHom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grpId="0" nodeType="withEffect">
                                  <p:stCondLst>
                                    <p:cond delay="0"/>
                                  </p:stCondLst>
                                  <p:childTnLst>
                                    <p:animScale>
                                      <p:cBhvr>
                                        <p:cTn id="6" dur="2000" fill="hold"/>
                                        <p:tgtEl>
                                          <p:spTgt spid="5">
                                            <p:txEl>
                                              <p:pRg st="0" end="0"/>
                                            </p:txEl>
                                          </p:spTgt>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37" presetClass="entr" presetSubtype="0" fill="hold" grpId="0"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animEffect transition="in" filter="fade">
                                      <p:cBhvr>
                                        <p:cTn id="11" dur="3000"/>
                                        <p:tgtEl>
                                          <p:spTgt spid="6">
                                            <p:txEl>
                                              <p:pRg st="0" end="0"/>
                                            </p:txEl>
                                          </p:spTgt>
                                        </p:tgtEl>
                                      </p:cBhvr>
                                    </p:animEffect>
                                    <p:anim calcmode="lin" valueType="num">
                                      <p:cBhvr>
                                        <p:cTn id="12" dur="3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3" dur="2700" decel="100000" fill="hold"/>
                                        <p:tgtEl>
                                          <p:spTgt spid="6">
                                            <p:txEl>
                                              <p:pRg st="0" end="0"/>
                                            </p:txEl>
                                          </p:spTgt>
                                        </p:tgtEl>
                                        <p:attrNameLst>
                                          <p:attrName>ppt_y</p:attrName>
                                        </p:attrNameLst>
                                      </p:cBhvr>
                                      <p:tavLst>
                                        <p:tav tm="0">
                                          <p:val>
                                            <p:strVal val="#ppt_y+1"/>
                                          </p:val>
                                        </p:tav>
                                        <p:tav tm="100000">
                                          <p:val>
                                            <p:strVal val="#ppt_y-.03"/>
                                          </p:val>
                                        </p:tav>
                                      </p:tavLst>
                                    </p:anim>
                                    <p:anim calcmode="lin" valueType="num">
                                      <p:cBhvr>
                                        <p:cTn id="14" dur="300" accel="100000" fill="hold">
                                          <p:stCondLst>
                                            <p:cond delay="2700"/>
                                          </p:stCondLst>
                                        </p:cTn>
                                        <p:tgtEl>
                                          <p:spTgt spid="6">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scene3d>
              <a:camera prst="orthographicFront"/>
              <a:lightRig rig="balanced" dir="t">
                <a:rot lat="0" lon="0" rev="2100000"/>
              </a:lightRig>
            </a:scene3d>
            <a:sp3d extrusionH="57150" prstMaterial="metal">
              <a:bevelT w="38100" h="25400"/>
              <a:contourClr>
                <a:schemeClr val="bg2"/>
              </a:contourClr>
            </a:sp3d>
          </a:bodyPr>
          <a:lstStyle/>
          <a:p>
            <a:pPr algn="r"/>
            <a:r>
              <a:rPr lang="en-US" b="1" dirty="0" smtClean="0">
                <a:ln w="50800"/>
                <a:solidFill>
                  <a:schemeClr val="bg1">
                    <a:shade val="50000"/>
                  </a:schemeClr>
                </a:solidFill>
              </a:rPr>
              <a:t>Is that Tender?</a:t>
            </a:r>
            <a:r>
              <a:rPr lang="en-US" b="1" dirty="0" smtClean="0">
                <a:ln w="50800"/>
                <a:solidFill>
                  <a:schemeClr val="bg1">
                    <a:shade val="50000"/>
                  </a:schemeClr>
                </a:solidFill>
              </a:rPr>
              <a:t>: </a:t>
            </a:r>
            <a:r>
              <a:rPr lang="en-US" b="1" dirty="0" smtClean="0">
                <a:ln w="50800"/>
                <a:solidFill>
                  <a:schemeClr val="bg1">
                    <a:shade val="50000"/>
                  </a:schemeClr>
                </a:solidFill>
              </a:rPr>
              <a:t>4 points</a:t>
            </a:r>
            <a:endParaRPr lang="en-US" b="1" dirty="0">
              <a:ln w="50800"/>
              <a:solidFill>
                <a:schemeClr val="bg1">
                  <a:shade val="50000"/>
                </a:schemeClr>
              </a:solidFill>
            </a:endParaRPr>
          </a:p>
        </p:txBody>
      </p:sp>
      <p:sp>
        <p:nvSpPr>
          <p:cNvPr id="5" name="Content Placeholder 4"/>
          <p:cNvSpPr>
            <a:spLocks noGrp="1"/>
          </p:cNvSpPr>
          <p:nvPr>
            <p:ph sz="half" idx="1"/>
          </p:nvPr>
        </p:nvSpPr>
        <p:spPr>
          <a:xfrm>
            <a:off x="1371600" y="1524000"/>
            <a:ext cx="4038600" cy="4525963"/>
          </a:xfrm>
        </p:spPr>
        <p:txBody>
          <a:bodyPr>
            <a:normAutofit/>
          </a:bodyPr>
          <a:lstStyle/>
          <a:p>
            <a:pPr>
              <a:buNone/>
            </a:pPr>
            <a:r>
              <a:rPr lang="en-US" sz="44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Latissimus</a:t>
            </a:r>
            <a:r>
              <a:rPr lang="en-US" sz="4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a:t>
            </a:r>
            <a:r>
              <a:rPr lang="en-US" sz="44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dorsi</a:t>
            </a:r>
            <a:endParaRPr lang="en-US" sz="4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Content Placeholder 5"/>
          <p:cNvSpPr>
            <a:spLocks noGrp="1"/>
          </p:cNvSpPr>
          <p:nvPr>
            <p:ph sz="half" idx="2"/>
          </p:nvPr>
        </p:nvSpPr>
        <p:spPr>
          <a:xfrm>
            <a:off x="4648200" y="4495800"/>
            <a:ext cx="4038600" cy="1630363"/>
          </a:xfrm>
        </p:spPr>
        <p:txBody>
          <a:bodyPr>
            <a:normAutofit/>
          </a:bodyPr>
          <a:lstStyle/>
          <a:p>
            <a:pPr algn="ctr">
              <a:buNone/>
            </a:pPr>
            <a:r>
              <a:rPr lang="en-US" sz="4400" dirty="0" smtClean="0"/>
              <a:t>Tough</a:t>
            </a:r>
            <a:endParaRPr lang="en-US" sz="4400" dirty="0"/>
          </a:p>
        </p:txBody>
      </p:sp>
      <p:sp>
        <p:nvSpPr>
          <p:cNvPr id="7" name="Action Button: Home 6">
            <a:hlinkClick r:id="rId2" action="ppaction://hlinksldjump" highlightClick="1"/>
          </p:cNvPr>
          <p:cNvSpPr/>
          <p:nvPr/>
        </p:nvSpPr>
        <p:spPr>
          <a:xfrm>
            <a:off x="457200" y="5943600"/>
            <a:ext cx="838200" cy="685800"/>
          </a:xfrm>
          <a:prstGeom prst="actionButtonHom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grpId="0" nodeType="withEffect">
                                  <p:stCondLst>
                                    <p:cond delay="0"/>
                                  </p:stCondLst>
                                  <p:childTnLst>
                                    <p:animScale>
                                      <p:cBhvr>
                                        <p:cTn id="6" dur="2000" fill="hold"/>
                                        <p:tgtEl>
                                          <p:spTgt spid="5">
                                            <p:txEl>
                                              <p:pRg st="0" end="0"/>
                                            </p:txEl>
                                          </p:spTgt>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37" presetClass="entr" presetSubtype="0" fill="hold" grpId="0"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animEffect transition="in" filter="fade">
                                      <p:cBhvr>
                                        <p:cTn id="11" dur="3000"/>
                                        <p:tgtEl>
                                          <p:spTgt spid="6">
                                            <p:txEl>
                                              <p:pRg st="0" end="0"/>
                                            </p:txEl>
                                          </p:spTgt>
                                        </p:tgtEl>
                                      </p:cBhvr>
                                    </p:animEffect>
                                    <p:anim calcmode="lin" valueType="num">
                                      <p:cBhvr>
                                        <p:cTn id="12" dur="3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3" dur="2700" decel="100000" fill="hold"/>
                                        <p:tgtEl>
                                          <p:spTgt spid="6">
                                            <p:txEl>
                                              <p:pRg st="0" end="0"/>
                                            </p:txEl>
                                          </p:spTgt>
                                        </p:tgtEl>
                                        <p:attrNameLst>
                                          <p:attrName>ppt_y</p:attrName>
                                        </p:attrNameLst>
                                      </p:cBhvr>
                                      <p:tavLst>
                                        <p:tav tm="0">
                                          <p:val>
                                            <p:strVal val="#ppt_y+1"/>
                                          </p:val>
                                        </p:tav>
                                        <p:tav tm="100000">
                                          <p:val>
                                            <p:strVal val="#ppt_y-.03"/>
                                          </p:val>
                                        </p:tav>
                                      </p:tavLst>
                                    </p:anim>
                                    <p:anim calcmode="lin" valueType="num">
                                      <p:cBhvr>
                                        <p:cTn id="14" dur="300" accel="100000" fill="hold">
                                          <p:stCondLst>
                                            <p:cond delay="2700"/>
                                          </p:stCondLst>
                                        </p:cTn>
                                        <p:tgtEl>
                                          <p:spTgt spid="6">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scene3d>
              <a:camera prst="orthographicFront"/>
              <a:lightRig rig="balanced" dir="t">
                <a:rot lat="0" lon="0" rev="2100000"/>
              </a:lightRig>
            </a:scene3d>
            <a:sp3d extrusionH="57150" prstMaterial="metal">
              <a:bevelT w="38100" h="25400"/>
              <a:contourClr>
                <a:schemeClr val="bg2"/>
              </a:contourClr>
            </a:sp3d>
          </a:bodyPr>
          <a:lstStyle/>
          <a:p>
            <a:pPr algn="r"/>
            <a:r>
              <a:rPr lang="en-US" b="1" dirty="0" smtClean="0">
                <a:ln w="50800"/>
                <a:solidFill>
                  <a:schemeClr val="bg1">
                    <a:shade val="50000"/>
                  </a:schemeClr>
                </a:solidFill>
              </a:rPr>
              <a:t>Is that Tender?</a:t>
            </a:r>
            <a:r>
              <a:rPr lang="en-US" b="1" dirty="0" smtClean="0">
                <a:ln w="50800"/>
                <a:solidFill>
                  <a:schemeClr val="bg1">
                    <a:shade val="50000"/>
                  </a:schemeClr>
                </a:solidFill>
              </a:rPr>
              <a:t>: </a:t>
            </a:r>
            <a:r>
              <a:rPr lang="en-US" b="1" dirty="0" smtClean="0">
                <a:ln w="50800"/>
                <a:solidFill>
                  <a:schemeClr val="bg1">
                    <a:shade val="50000"/>
                  </a:schemeClr>
                </a:solidFill>
              </a:rPr>
              <a:t>5 points</a:t>
            </a:r>
            <a:endParaRPr lang="en-US" b="1" dirty="0">
              <a:ln w="50800"/>
              <a:solidFill>
                <a:schemeClr val="bg1">
                  <a:shade val="50000"/>
                </a:schemeClr>
              </a:solidFill>
            </a:endParaRPr>
          </a:p>
        </p:txBody>
      </p:sp>
      <p:sp>
        <p:nvSpPr>
          <p:cNvPr id="5" name="Content Placeholder 4"/>
          <p:cNvSpPr>
            <a:spLocks noGrp="1"/>
          </p:cNvSpPr>
          <p:nvPr>
            <p:ph sz="half" idx="1"/>
          </p:nvPr>
        </p:nvSpPr>
        <p:spPr>
          <a:xfrm>
            <a:off x="1371600" y="1524000"/>
            <a:ext cx="4038600" cy="4525963"/>
          </a:xfrm>
        </p:spPr>
        <p:txBody>
          <a:bodyPr>
            <a:normAutofit/>
          </a:bodyPr>
          <a:lstStyle/>
          <a:p>
            <a:pPr>
              <a:buNone/>
            </a:pPr>
            <a:r>
              <a:rPr lang="en-US" sz="44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Longissimus</a:t>
            </a:r>
            <a:r>
              <a:rPr lang="en-US" sz="4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a:t>
            </a:r>
            <a:r>
              <a:rPr lang="en-US" sz="44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dorsi</a:t>
            </a:r>
            <a:endParaRPr lang="en-US" sz="4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Content Placeholder 5"/>
          <p:cNvSpPr>
            <a:spLocks noGrp="1"/>
          </p:cNvSpPr>
          <p:nvPr>
            <p:ph sz="half" idx="2"/>
          </p:nvPr>
        </p:nvSpPr>
        <p:spPr>
          <a:xfrm>
            <a:off x="4648200" y="4495800"/>
            <a:ext cx="4038600" cy="1630363"/>
          </a:xfrm>
        </p:spPr>
        <p:txBody>
          <a:bodyPr>
            <a:normAutofit/>
          </a:bodyPr>
          <a:lstStyle/>
          <a:p>
            <a:pPr algn="ctr">
              <a:buNone/>
            </a:pPr>
            <a:r>
              <a:rPr lang="en-US" sz="4400" dirty="0" smtClean="0"/>
              <a:t>Tender</a:t>
            </a:r>
            <a:endParaRPr lang="en-US" sz="4400" dirty="0"/>
          </a:p>
        </p:txBody>
      </p:sp>
      <p:sp>
        <p:nvSpPr>
          <p:cNvPr id="7" name="Action Button: Home 6">
            <a:hlinkClick r:id="rId2" action="ppaction://hlinksldjump" highlightClick="1"/>
          </p:cNvPr>
          <p:cNvSpPr/>
          <p:nvPr/>
        </p:nvSpPr>
        <p:spPr>
          <a:xfrm>
            <a:off x="457200" y="5943600"/>
            <a:ext cx="838200" cy="685800"/>
          </a:xfrm>
          <a:prstGeom prst="actionButtonHom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grpId="0" nodeType="withEffect">
                                  <p:stCondLst>
                                    <p:cond delay="0"/>
                                  </p:stCondLst>
                                  <p:childTnLst>
                                    <p:animScale>
                                      <p:cBhvr>
                                        <p:cTn id="6" dur="2000" fill="hold"/>
                                        <p:tgtEl>
                                          <p:spTgt spid="5">
                                            <p:txEl>
                                              <p:pRg st="0" end="0"/>
                                            </p:txEl>
                                          </p:spTgt>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37" presetClass="entr" presetSubtype="0" fill="hold" grpId="0"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animEffect transition="in" filter="fade">
                                      <p:cBhvr>
                                        <p:cTn id="11" dur="3000"/>
                                        <p:tgtEl>
                                          <p:spTgt spid="6">
                                            <p:txEl>
                                              <p:pRg st="0" end="0"/>
                                            </p:txEl>
                                          </p:spTgt>
                                        </p:tgtEl>
                                      </p:cBhvr>
                                    </p:animEffect>
                                    <p:anim calcmode="lin" valueType="num">
                                      <p:cBhvr>
                                        <p:cTn id="12" dur="3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3" dur="2700" decel="100000" fill="hold"/>
                                        <p:tgtEl>
                                          <p:spTgt spid="6">
                                            <p:txEl>
                                              <p:pRg st="0" end="0"/>
                                            </p:txEl>
                                          </p:spTgt>
                                        </p:tgtEl>
                                        <p:attrNameLst>
                                          <p:attrName>ppt_y</p:attrName>
                                        </p:attrNameLst>
                                      </p:cBhvr>
                                      <p:tavLst>
                                        <p:tav tm="0">
                                          <p:val>
                                            <p:strVal val="#ppt_y+1"/>
                                          </p:val>
                                        </p:tav>
                                        <p:tav tm="100000">
                                          <p:val>
                                            <p:strVal val="#ppt_y-.03"/>
                                          </p:val>
                                        </p:tav>
                                      </p:tavLst>
                                    </p:anim>
                                    <p:anim calcmode="lin" valueType="num">
                                      <p:cBhvr>
                                        <p:cTn id="14" dur="300" accel="100000" fill="hold">
                                          <p:stCondLst>
                                            <p:cond delay="2700"/>
                                          </p:stCondLst>
                                        </p:cTn>
                                        <p:tgtEl>
                                          <p:spTgt spid="6">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scene3d>
              <a:camera prst="orthographicFront"/>
              <a:lightRig rig="balanced" dir="t">
                <a:rot lat="0" lon="0" rev="2100000"/>
              </a:lightRig>
            </a:scene3d>
            <a:sp3d extrusionH="57150" prstMaterial="metal">
              <a:bevelT w="38100" h="25400"/>
              <a:contourClr>
                <a:schemeClr val="bg2"/>
              </a:contourClr>
            </a:sp3d>
          </a:bodyPr>
          <a:lstStyle/>
          <a:p>
            <a:pPr algn="r"/>
            <a:r>
              <a:rPr lang="en-US" b="1" dirty="0" smtClean="0">
                <a:ln w="50800"/>
                <a:solidFill>
                  <a:schemeClr val="bg1">
                    <a:shade val="50000"/>
                  </a:schemeClr>
                </a:solidFill>
              </a:rPr>
              <a:t>Muscles: </a:t>
            </a:r>
            <a:r>
              <a:rPr lang="en-US" b="1" dirty="0" smtClean="0">
                <a:ln w="50800"/>
                <a:solidFill>
                  <a:schemeClr val="bg1">
                    <a:shade val="50000"/>
                  </a:schemeClr>
                </a:solidFill>
              </a:rPr>
              <a:t>1 point</a:t>
            </a:r>
            <a:endParaRPr lang="en-US" b="1" dirty="0">
              <a:ln w="50800"/>
              <a:solidFill>
                <a:schemeClr val="bg1">
                  <a:shade val="50000"/>
                </a:schemeClr>
              </a:solidFill>
            </a:endParaRPr>
          </a:p>
        </p:txBody>
      </p:sp>
      <p:sp>
        <p:nvSpPr>
          <p:cNvPr id="5" name="Content Placeholder 4"/>
          <p:cNvSpPr>
            <a:spLocks noGrp="1"/>
          </p:cNvSpPr>
          <p:nvPr>
            <p:ph sz="half" idx="1"/>
          </p:nvPr>
        </p:nvSpPr>
        <p:spPr>
          <a:xfrm>
            <a:off x="1371600" y="1524000"/>
            <a:ext cx="4038600" cy="4525963"/>
          </a:xfrm>
        </p:spPr>
        <p:txBody>
          <a:bodyPr>
            <a:normAutofit/>
          </a:bodyPr>
          <a:lstStyle/>
          <a:p>
            <a:pPr>
              <a:buNone/>
            </a:pPr>
            <a:r>
              <a:rPr lang="en-US" sz="4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Round Area</a:t>
            </a:r>
            <a:endParaRPr lang="en-US" sz="4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Content Placeholder 5"/>
          <p:cNvSpPr>
            <a:spLocks noGrp="1"/>
          </p:cNvSpPr>
          <p:nvPr>
            <p:ph sz="half" idx="2"/>
          </p:nvPr>
        </p:nvSpPr>
        <p:spPr>
          <a:xfrm>
            <a:off x="4038600" y="1981200"/>
            <a:ext cx="4648200" cy="4144963"/>
          </a:xfrm>
        </p:spPr>
        <p:txBody>
          <a:bodyPr>
            <a:normAutofit/>
          </a:bodyPr>
          <a:lstStyle/>
          <a:p>
            <a:pPr algn="ctr">
              <a:buNone/>
            </a:pPr>
            <a:r>
              <a:rPr lang="en-US" sz="4400" dirty="0" smtClean="0"/>
              <a:t>Adductor</a:t>
            </a:r>
          </a:p>
          <a:p>
            <a:pPr algn="ctr">
              <a:buNone/>
            </a:pPr>
            <a:r>
              <a:rPr lang="en-US" sz="4400" dirty="0" smtClean="0"/>
              <a:t>Rectus </a:t>
            </a:r>
            <a:r>
              <a:rPr lang="en-US" sz="4400" dirty="0" err="1" smtClean="0"/>
              <a:t>femoris</a:t>
            </a:r>
            <a:endParaRPr lang="en-US" sz="4400" dirty="0" smtClean="0"/>
          </a:p>
          <a:p>
            <a:pPr algn="ctr">
              <a:buNone/>
            </a:pPr>
            <a:r>
              <a:rPr lang="en-US" sz="4400" dirty="0" smtClean="0"/>
              <a:t>Biceps </a:t>
            </a:r>
            <a:r>
              <a:rPr lang="en-US" sz="4400" dirty="0" err="1" smtClean="0"/>
              <a:t>femoris</a:t>
            </a:r>
            <a:endParaRPr lang="en-US" sz="4400" dirty="0" smtClean="0"/>
          </a:p>
          <a:p>
            <a:pPr algn="ctr">
              <a:buNone/>
            </a:pPr>
            <a:r>
              <a:rPr lang="en-US" sz="4400" dirty="0" smtClean="0"/>
              <a:t>Semimembranosus</a:t>
            </a:r>
          </a:p>
          <a:p>
            <a:pPr algn="ctr">
              <a:buNone/>
            </a:pPr>
            <a:r>
              <a:rPr lang="en-US" sz="4400" dirty="0" smtClean="0"/>
              <a:t>Semitendinosus</a:t>
            </a:r>
            <a:endParaRPr lang="en-US" sz="4400" dirty="0" smtClean="0"/>
          </a:p>
          <a:p>
            <a:pPr algn="ctr">
              <a:buNone/>
            </a:pPr>
            <a:endParaRPr lang="en-US" sz="4400" dirty="0"/>
          </a:p>
        </p:txBody>
      </p:sp>
      <p:sp>
        <p:nvSpPr>
          <p:cNvPr id="7" name="Action Button: Home 6">
            <a:hlinkClick r:id="rId2" action="ppaction://hlinksldjump" highlightClick="1"/>
          </p:cNvPr>
          <p:cNvSpPr/>
          <p:nvPr/>
        </p:nvSpPr>
        <p:spPr>
          <a:xfrm>
            <a:off x="457200" y="5943600"/>
            <a:ext cx="838200" cy="685800"/>
          </a:xfrm>
          <a:prstGeom prst="actionButtonHom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grpId="0" nodeType="withEffect">
                                  <p:stCondLst>
                                    <p:cond delay="0"/>
                                  </p:stCondLst>
                                  <p:childTnLst>
                                    <p:animScale>
                                      <p:cBhvr>
                                        <p:cTn id="6" dur="2000" fill="hold"/>
                                        <p:tgtEl>
                                          <p:spTgt spid="5">
                                            <p:txEl>
                                              <p:pRg st="0" end="0"/>
                                            </p:txEl>
                                          </p:spTgt>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37" presetClass="entr" presetSubtype="0" fill="hold" grpId="0"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animEffect transition="in" filter="fade">
                                      <p:cBhvr>
                                        <p:cTn id="11" dur="3000"/>
                                        <p:tgtEl>
                                          <p:spTgt spid="6">
                                            <p:txEl>
                                              <p:pRg st="0" end="0"/>
                                            </p:txEl>
                                          </p:spTgt>
                                        </p:tgtEl>
                                      </p:cBhvr>
                                    </p:animEffect>
                                    <p:anim calcmode="lin" valueType="num">
                                      <p:cBhvr>
                                        <p:cTn id="12" dur="3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3" dur="2700" decel="100000" fill="hold"/>
                                        <p:tgtEl>
                                          <p:spTgt spid="6">
                                            <p:txEl>
                                              <p:pRg st="0" end="0"/>
                                            </p:txEl>
                                          </p:spTgt>
                                        </p:tgtEl>
                                        <p:attrNameLst>
                                          <p:attrName>ppt_y</p:attrName>
                                        </p:attrNameLst>
                                      </p:cBhvr>
                                      <p:tavLst>
                                        <p:tav tm="0">
                                          <p:val>
                                            <p:strVal val="#ppt_y+1"/>
                                          </p:val>
                                        </p:tav>
                                        <p:tav tm="100000">
                                          <p:val>
                                            <p:strVal val="#ppt_y-.03"/>
                                          </p:val>
                                        </p:tav>
                                      </p:tavLst>
                                    </p:anim>
                                    <p:anim calcmode="lin" valueType="num">
                                      <p:cBhvr>
                                        <p:cTn id="14" dur="300" accel="100000" fill="hold">
                                          <p:stCondLst>
                                            <p:cond delay="2700"/>
                                          </p:stCondLst>
                                        </p:cTn>
                                        <p:tgtEl>
                                          <p:spTgt spid="6">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37" presetClass="entr" presetSubtype="0" fill="hold" grpId="0"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animEffect transition="in" filter="fade">
                                      <p:cBhvr>
                                        <p:cTn id="19" dur="3000"/>
                                        <p:tgtEl>
                                          <p:spTgt spid="6">
                                            <p:txEl>
                                              <p:pRg st="1" end="1"/>
                                            </p:txEl>
                                          </p:spTgt>
                                        </p:tgtEl>
                                      </p:cBhvr>
                                    </p:animEffect>
                                    <p:anim calcmode="lin" valueType="num">
                                      <p:cBhvr>
                                        <p:cTn id="20" dur="3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21" dur="2700" decel="100000" fill="hold"/>
                                        <p:tgtEl>
                                          <p:spTgt spid="6">
                                            <p:txEl>
                                              <p:pRg st="1" end="1"/>
                                            </p:txEl>
                                          </p:spTgt>
                                        </p:tgtEl>
                                        <p:attrNameLst>
                                          <p:attrName>ppt_y</p:attrName>
                                        </p:attrNameLst>
                                      </p:cBhvr>
                                      <p:tavLst>
                                        <p:tav tm="0">
                                          <p:val>
                                            <p:strVal val="#ppt_y+1"/>
                                          </p:val>
                                        </p:tav>
                                        <p:tav tm="100000">
                                          <p:val>
                                            <p:strVal val="#ppt_y-.03"/>
                                          </p:val>
                                        </p:tav>
                                      </p:tavLst>
                                    </p:anim>
                                    <p:anim calcmode="lin" valueType="num">
                                      <p:cBhvr>
                                        <p:cTn id="22" dur="300" accel="100000" fill="hold">
                                          <p:stCondLst>
                                            <p:cond delay="2700"/>
                                          </p:stCondLst>
                                        </p:cTn>
                                        <p:tgtEl>
                                          <p:spTgt spid="6">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37" presetClass="entr" presetSubtype="0" fill="hold" grpId="0" nodeType="click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animEffect transition="in" filter="fade">
                                      <p:cBhvr>
                                        <p:cTn id="27" dur="3000"/>
                                        <p:tgtEl>
                                          <p:spTgt spid="6">
                                            <p:txEl>
                                              <p:pRg st="2" end="2"/>
                                            </p:txEl>
                                          </p:spTgt>
                                        </p:tgtEl>
                                      </p:cBhvr>
                                    </p:animEffect>
                                    <p:anim calcmode="lin" valueType="num">
                                      <p:cBhvr>
                                        <p:cTn id="28" dur="3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29" dur="2700" decel="100000" fill="hold"/>
                                        <p:tgtEl>
                                          <p:spTgt spid="6">
                                            <p:txEl>
                                              <p:pRg st="2" end="2"/>
                                            </p:txEl>
                                          </p:spTgt>
                                        </p:tgtEl>
                                        <p:attrNameLst>
                                          <p:attrName>ppt_y</p:attrName>
                                        </p:attrNameLst>
                                      </p:cBhvr>
                                      <p:tavLst>
                                        <p:tav tm="0">
                                          <p:val>
                                            <p:strVal val="#ppt_y+1"/>
                                          </p:val>
                                        </p:tav>
                                        <p:tav tm="100000">
                                          <p:val>
                                            <p:strVal val="#ppt_y-.03"/>
                                          </p:val>
                                        </p:tav>
                                      </p:tavLst>
                                    </p:anim>
                                    <p:anim calcmode="lin" valueType="num">
                                      <p:cBhvr>
                                        <p:cTn id="30" dur="300" accel="100000" fill="hold">
                                          <p:stCondLst>
                                            <p:cond delay="2700"/>
                                          </p:stCondLst>
                                        </p:cTn>
                                        <p:tgtEl>
                                          <p:spTgt spid="6">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37" presetClass="entr" presetSubtype="0" fill="hold" grpId="0" nodeType="clickEffect">
                                  <p:stCondLst>
                                    <p:cond delay="0"/>
                                  </p:stCondLst>
                                  <p:childTnLst>
                                    <p:set>
                                      <p:cBhvr>
                                        <p:cTn id="34" dur="1" fill="hold">
                                          <p:stCondLst>
                                            <p:cond delay="0"/>
                                          </p:stCondLst>
                                        </p:cTn>
                                        <p:tgtEl>
                                          <p:spTgt spid="6">
                                            <p:txEl>
                                              <p:pRg st="3" end="3"/>
                                            </p:txEl>
                                          </p:spTgt>
                                        </p:tgtEl>
                                        <p:attrNameLst>
                                          <p:attrName>style.visibility</p:attrName>
                                        </p:attrNameLst>
                                      </p:cBhvr>
                                      <p:to>
                                        <p:strVal val="visible"/>
                                      </p:to>
                                    </p:set>
                                    <p:animEffect transition="in" filter="fade">
                                      <p:cBhvr>
                                        <p:cTn id="35" dur="3000"/>
                                        <p:tgtEl>
                                          <p:spTgt spid="6">
                                            <p:txEl>
                                              <p:pRg st="3" end="3"/>
                                            </p:txEl>
                                          </p:spTgt>
                                        </p:tgtEl>
                                      </p:cBhvr>
                                    </p:animEffect>
                                    <p:anim calcmode="lin" valueType="num">
                                      <p:cBhvr>
                                        <p:cTn id="36" dur="3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37" dur="2700" decel="100000" fill="hold"/>
                                        <p:tgtEl>
                                          <p:spTgt spid="6">
                                            <p:txEl>
                                              <p:pRg st="3" end="3"/>
                                            </p:txEl>
                                          </p:spTgt>
                                        </p:tgtEl>
                                        <p:attrNameLst>
                                          <p:attrName>ppt_y</p:attrName>
                                        </p:attrNameLst>
                                      </p:cBhvr>
                                      <p:tavLst>
                                        <p:tav tm="0">
                                          <p:val>
                                            <p:strVal val="#ppt_y+1"/>
                                          </p:val>
                                        </p:tav>
                                        <p:tav tm="100000">
                                          <p:val>
                                            <p:strVal val="#ppt_y-.03"/>
                                          </p:val>
                                        </p:tav>
                                      </p:tavLst>
                                    </p:anim>
                                    <p:anim calcmode="lin" valueType="num">
                                      <p:cBhvr>
                                        <p:cTn id="38" dur="300" accel="100000" fill="hold">
                                          <p:stCondLst>
                                            <p:cond delay="2700"/>
                                          </p:stCondLst>
                                        </p:cTn>
                                        <p:tgtEl>
                                          <p:spTgt spid="6">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37" presetClass="entr" presetSubtype="0" fill="hold" grpId="0" nodeType="clickEffect">
                                  <p:stCondLst>
                                    <p:cond delay="0"/>
                                  </p:stCondLst>
                                  <p:childTnLst>
                                    <p:set>
                                      <p:cBhvr>
                                        <p:cTn id="42" dur="1" fill="hold">
                                          <p:stCondLst>
                                            <p:cond delay="0"/>
                                          </p:stCondLst>
                                        </p:cTn>
                                        <p:tgtEl>
                                          <p:spTgt spid="6">
                                            <p:txEl>
                                              <p:pRg st="4" end="4"/>
                                            </p:txEl>
                                          </p:spTgt>
                                        </p:tgtEl>
                                        <p:attrNameLst>
                                          <p:attrName>style.visibility</p:attrName>
                                        </p:attrNameLst>
                                      </p:cBhvr>
                                      <p:to>
                                        <p:strVal val="visible"/>
                                      </p:to>
                                    </p:set>
                                    <p:animEffect transition="in" filter="fade">
                                      <p:cBhvr>
                                        <p:cTn id="43" dur="3000"/>
                                        <p:tgtEl>
                                          <p:spTgt spid="6">
                                            <p:txEl>
                                              <p:pRg st="4" end="4"/>
                                            </p:txEl>
                                          </p:spTgt>
                                        </p:tgtEl>
                                      </p:cBhvr>
                                    </p:animEffect>
                                    <p:anim calcmode="lin" valueType="num">
                                      <p:cBhvr>
                                        <p:cTn id="44" dur="3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45" dur="2700" decel="100000" fill="hold"/>
                                        <p:tgtEl>
                                          <p:spTgt spid="6">
                                            <p:txEl>
                                              <p:pRg st="4" end="4"/>
                                            </p:txEl>
                                          </p:spTgt>
                                        </p:tgtEl>
                                        <p:attrNameLst>
                                          <p:attrName>ppt_y</p:attrName>
                                        </p:attrNameLst>
                                      </p:cBhvr>
                                      <p:tavLst>
                                        <p:tav tm="0">
                                          <p:val>
                                            <p:strVal val="#ppt_y+1"/>
                                          </p:val>
                                        </p:tav>
                                        <p:tav tm="100000">
                                          <p:val>
                                            <p:strVal val="#ppt_y-.03"/>
                                          </p:val>
                                        </p:tav>
                                      </p:tavLst>
                                    </p:anim>
                                    <p:anim calcmode="lin" valueType="num">
                                      <p:cBhvr>
                                        <p:cTn id="46" dur="300" accel="100000" fill="hold">
                                          <p:stCondLst>
                                            <p:cond delay="2700"/>
                                          </p:stCondLst>
                                        </p:cTn>
                                        <p:tgtEl>
                                          <p:spTgt spid="6">
                                            <p:txEl>
                                              <p:pRg st="4" end="4"/>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scene3d>
              <a:camera prst="orthographicFront"/>
              <a:lightRig rig="balanced" dir="t">
                <a:rot lat="0" lon="0" rev="2100000"/>
              </a:lightRig>
            </a:scene3d>
            <a:sp3d extrusionH="57150" prstMaterial="metal">
              <a:bevelT w="38100" h="25400"/>
              <a:contourClr>
                <a:schemeClr val="bg2"/>
              </a:contourClr>
            </a:sp3d>
          </a:bodyPr>
          <a:lstStyle/>
          <a:p>
            <a:pPr algn="r"/>
            <a:r>
              <a:rPr lang="en-US" b="1" dirty="0" smtClean="0">
                <a:ln w="50800"/>
                <a:solidFill>
                  <a:schemeClr val="bg1">
                    <a:shade val="50000"/>
                  </a:schemeClr>
                </a:solidFill>
              </a:rPr>
              <a:t>Muscles: </a:t>
            </a:r>
            <a:r>
              <a:rPr lang="en-US" b="1" dirty="0" smtClean="0">
                <a:ln w="50800"/>
                <a:solidFill>
                  <a:schemeClr val="bg1">
                    <a:shade val="50000"/>
                  </a:schemeClr>
                </a:solidFill>
              </a:rPr>
              <a:t>2 points</a:t>
            </a:r>
            <a:endParaRPr lang="en-US" b="1" dirty="0">
              <a:ln w="50800"/>
              <a:solidFill>
                <a:schemeClr val="bg1">
                  <a:shade val="50000"/>
                </a:schemeClr>
              </a:solidFill>
            </a:endParaRPr>
          </a:p>
        </p:txBody>
      </p:sp>
      <p:sp>
        <p:nvSpPr>
          <p:cNvPr id="5" name="Content Placeholder 4"/>
          <p:cNvSpPr>
            <a:spLocks noGrp="1"/>
          </p:cNvSpPr>
          <p:nvPr>
            <p:ph sz="half" idx="1"/>
          </p:nvPr>
        </p:nvSpPr>
        <p:spPr>
          <a:xfrm>
            <a:off x="1371600" y="1524000"/>
            <a:ext cx="4038600" cy="4525963"/>
          </a:xfrm>
        </p:spPr>
        <p:txBody>
          <a:bodyPr>
            <a:normAutofit/>
          </a:bodyPr>
          <a:lstStyle/>
          <a:p>
            <a:pPr>
              <a:buNone/>
            </a:pPr>
            <a:r>
              <a:rPr lang="en-US" sz="44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Spinalis</a:t>
            </a:r>
            <a:r>
              <a:rPr lang="en-US" sz="4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a:t>
            </a:r>
            <a:r>
              <a:rPr lang="en-US" sz="44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dorsi</a:t>
            </a:r>
            <a:endParaRPr lang="en-US" sz="4400" dirty="0" smtClean="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buNone/>
            </a:pPr>
            <a:r>
              <a:rPr lang="en-US" sz="4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Psoas major</a:t>
            </a:r>
          </a:p>
          <a:p>
            <a:pPr>
              <a:buNone/>
            </a:pPr>
            <a:r>
              <a:rPr lang="en-US" sz="4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Gluteus </a:t>
            </a:r>
            <a:r>
              <a:rPr lang="en-US" sz="44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medius</a:t>
            </a:r>
            <a:endParaRPr lang="en-US" sz="4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Content Placeholder 5"/>
          <p:cNvSpPr>
            <a:spLocks noGrp="1"/>
          </p:cNvSpPr>
          <p:nvPr>
            <p:ph sz="half" idx="2"/>
          </p:nvPr>
        </p:nvSpPr>
        <p:spPr>
          <a:xfrm>
            <a:off x="4648200" y="4495800"/>
            <a:ext cx="4038600" cy="1630363"/>
          </a:xfrm>
        </p:spPr>
        <p:txBody>
          <a:bodyPr>
            <a:normAutofit/>
          </a:bodyPr>
          <a:lstStyle/>
          <a:p>
            <a:pPr algn="ctr">
              <a:buNone/>
            </a:pPr>
            <a:r>
              <a:rPr lang="en-US" sz="4400" dirty="0" smtClean="0"/>
              <a:t>Rib and Loin area</a:t>
            </a:r>
            <a:endParaRPr lang="en-US" sz="4400" dirty="0"/>
          </a:p>
        </p:txBody>
      </p:sp>
      <p:sp>
        <p:nvSpPr>
          <p:cNvPr id="7" name="Action Button: Home 6">
            <a:hlinkClick r:id="rId2" action="ppaction://hlinksldjump" highlightClick="1"/>
          </p:cNvPr>
          <p:cNvSpPr/>
          <p:nvPr/>
        </p:nvSpPr>
        <p:spPr>
          <a:xfrm>
            <a:off x="457200" y="5943600"/>
            <a:ext cx="838200" cy="685800"/>
          </a:xfrm>
          <a:prstGeom prst="actionButtonHom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grpId="0" nodeType="withEffect">
                                  <p:stCondLst>
                                    <p:cond delay="0"/>
                                  </p:stCondLst>
                                  <p:childTnLst>
                                    <p:animScale>
                                      <p:cBhvr>
                                        <p:cTn id="6" dur="2000" fill="hold"/>
                                        <p:tgtEl>
                                          <p:spTgt spid="5">
                                            <p:txEl>
                                              <p:pRg st="0" end="0"/>
                                            </p:txEl>
                                          </p:spTgt>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6" presetClass="emph" presetSubtype="0" fill="hold" grpId="0" nodeType="clickEffect">
                                  <p:stCondLst>
                                    <p:cond delay="0"/>
                                  </p:stCondLst>
                                  <p:childTnLst>
                                    <p:animScale>
                                      <p:cBhvr>
                                        <p:cTn id="10" dur="2000" fill="hold"/>
                                        <p:tgtEl>
                                          <p:spTgt spid="5">
                                            <p:txEl>
                                              <p:pRg st="1" end="1"/>
                                            </p:txEl>
                                          </p:spTgt>
                                        </p:tgtEl>
                                      </p:cBhvr>
                                      <p:by x="150000" y="150000"/>
                                    </p:animScale>
                                  </p:childTnLst>
                                </p:cTn>
                              </p:par>
                            </p:childTnLst>
                          </p:cTn>
                        </p:par>
                      </p:childTnLst>
                    </p:cTn>
                  </p:par>
                  <p:par>
                    <p:cTn id="11" fill="hold">
                      <p:stCondLst>
                        <p:cond delay="indefinite"/>
                      </p:stCondLst>
                      <p:childTnLst>
                        <p:par>
                          <p:cTn id="12" fill="hold">
                            <p:stCondLst>
                              <p:cond delay="0"/>
                            </p:stCondLst>
                            <p:childTnLst>
                              <p:par>
                                <p:cTn id="13" presetID="6" presetClass="emph" presetSubtype="0" fill="hold" grpId="0" nodeType="clickEffect">
                                  <p:stCondLst>
                                    <p:cond delay="0"/>
                                  </p:stCondLst>
                                  <p:childTnLst>
                                    <p:animScale>
                                      <p:cBhvr>
                                        <p:cTn id="14" dur="2000" fill="hold"/>
                                        <p:tgtEl>
                                          <p:spTgt spid="5">
                                            <p:txEl>
                                              <p:pRg st="2" end="2"/>
                                            </p:txEl>
                                          </p:spTgt>
                                        </p:tgtEl>
                                      </p:cBhvr>
                                      <p:by x="150000" y="150000"/>
                                    </p:animScale>
                                  </p:childTnLst>
                                </p:cTn>
                              </p:par>
                            </p:childTnLst>
                          </p:cTn>
                        </p:par>
                      </p:childTnLst>
                    </p:cTn>
                  </p:par>
                  <p:par>
                    <p:cTn id="15" fill="hold">
                      <p:stCondLst>
                        <p:cond delay="indefinite"/>
                      </p:stCondLst>
                      <p:childTnLst>
                        <p:par>
                          <p:cTn id="16" fill="hold">
                            <p:stCondLst>
                              <p:cond delay="0"/>
                            </p:stCondLst>
                            <p:childTnLst>
                              <p:par>
                                <p:cTn id="17" presetID="37" presetClass="entr" presetSubtype="0" fill="hold" grpId="0"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animEffect transition="in" filter="fade">
                                      <p:cBhvr>
                                        <p:cTn id="19" dur="3000"/>
                                        <p:tgtEl>
                                          <p:spTgt spid="6">
                                            <p:txEl>
                                              <p:pRg st="0" end="0"/>
                                            </p:txEl>
                                          </p:spTgt>
                                        </p:tgtEl>
                                      </p:cBhvr>
                                    </p:animEffect>
                                    <p:anim calcmode="lin" valueType="num">
                                      <p:cBhvr>
                                        <p:cTn id="20" dur="3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21" dur="2700" decel="100000" fill="hold"/>
                                        <p:tgtEl>
                                          <p:spTgt spid="6">
                                            <p:txEl>
                                              <p:pRg st="0" end="0"/>
                                            </p:txEl>
                                          </p:spTgt>
                                        </p:tgtEl>
                                        <p:attrNameLst>
                                          <p:attrName>ppt_y</p:attrName>
                                        </p:attrNameLst>
                                      </p:cBhvr>
                                      <p:tavLst>
                                        <p:tav tm="0">
                                          <p:val>
                                            <p:strVal val="#ppt_y+1"/>
                                          </p:val>
                                        </p:tav>
                                        <p:tav tm="100000">
                                          <p:val>
                                            <p:strVal val="#ppt_y-.03"/>
                                          </p:val>
                                        </p:tav>
                                      </p:tavLst>
                                    </p:anim>
                                    <p:anim calcmode="lin" valueType="num">
                                      <p:cBhvr>
                                        <p:cTn id="22" dur="300" accel="100000" fill="hold">
                                          <p:stCondLst>
                                            <p:cond delay="2700"/>
                                          </p:stCondLst>
                                        </p:cTn>
                                        <p:tgtEl>
                                          <p:spTgt spid="6">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Lst>
  </p:timing>
</p:sld>
</file>

<file path=ppt/theme/theme1.xml><?xml version="1.0" encoding="utf-8"?>
<a:theme xmlns:a="http://schemas.openxmlformats.org/drawingml/2006/main" name="TP030006216">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file>

<file path=customXml/item2.xml><?xml version="1.0" encoding="utf-8"?>
<?mso-contentType ?>
<FormTemplates xmlns="http://schemas.microsoft.com/sharepoint/v3/contenttype/forms">
  <Display>DocumentLibraryForm</Display>
  <Edit>AssetEditForm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33" ma:contentTypeDescription="Create a new document." ma:contentTypeScope="" ma:versionID="37d3ec2b48d53e45b233ad8f52fe1b11"/>
</file>

<file path=customXml/itemProps1.xml><?xml version="1.0" encoding="utf-8"?>
<ds:datastoreItem xmlns:ds="http://schemas.openxmlformats.org/officeDocument/2006/customXml" ds:itemID="{9FDBA6E0-5C04-4751-B929-5A1BF368F205}">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117AC964-F7E6-4833-BBD0-5E7D7802D1C3}">
  <ds:schemaRefs>
    <ds:schemaRef ds:uri="http://schemas.microsoft.com/sharepoint/v3/contenttype/forms"/>
  </ds:schemaRefs>
</ds:datastoreItem>
</file>

<file path=customXml/itemProps3.xml><?xml version="1.0" encoding="utf-8"?>
<ds:datastoreItem xmlns:ds="http://schemas.openxmlformats.org/officeDocument/2006/customXml" ds:itemID="{3B506E8D-FD77-478C-B40F-CD63FBD6E2E5}">
  <ds:schemaRefs>
    <ds:schemaRef ds:uri="http://schemas.microsoft.com/office/2006/metadata/contentType"/>
    <ds:schemaRef ds:uri="http://schemas.microsoft.com/office/2006/metadata/properties/metaAttributes"/>
  </ds:schemaRefs>
</ds:datastoreItem>
</file>

<file path=docProps/app.xml><?xml version="1.0" encoding="utf-8"?>
<Properties xmlns="http://schemas.openxmlformats.org/officeDocument/2006/extended-properties" xmlns:vt="http://schemas.openxmlformats.org/officeDocument/2006/docPropsVTypes">
  <Template>TP030006216</Template>
  <TotalTime>59</TotalTime>
  <Words>483</Words>
  <Application>Microsoft Office PowerPoint</Application>
  <PresentationFormat>On-screen Show (4:3)</PresentationFormat>
  <Paragraphs>141</Paragraphs>
  <Slides>23</Slides>
  <Notes>5</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TP030006216</vt:lpstr>
      <vt:lpstr>“Jeopardy”</vt:lpstr>
      <vt:lpstr>PowerPoint Presentation</vt:lpstr>
      <vt:lpstr>Is that Tender?: 1 point</vt:lpstr>
      <vt:lpstr>Is that Tender?: 2 points</vt:lpstr>
      <vt:lpstr>Is that Tender?: 3 points</vt:lpstr>
      <vt:lpstr>Is that Tender?: 4 points</vt:lpstr>
      <vt:lpstr>Is that Tender?: 5 points</vt:lpstr>
      <vt:lpstr>Muscles: 1 point</vt:lpstr>
      <vt:lpstr>Muscles: 2 points</vt:lpstr>
      <vt:lpstr>Muscles: 3 points</vt:lpstr>
      <vt:lpstr>Muscles 2: 4 points</vt:lpstr>
      <vt:lpstr>Muscles 2: 5 points</vt:lpstr>
      <vt:lpstr>Steaks: 1 point</vt:lpstr>
      <vt:lpstr>Steaks: 2 points</vt:lpstr>
      <vt:lpstr>Steaks: 3 points</vt:lpstr>
      <vt:lpstr>Steaks: 4 points</vt:lpstr>
      <vt:lpstr>Steaks: 5 points</vt:lpstr>
      <vt:lpstr>Bonus: 1 point</vt:lpstr>
      <vt:lpstr>Bonus: 2 points</vt:lpstr>
      <vt:lpstr>Bonus: 3 points</vt:lpstr>
      <vt:lpstr>Bonus: 4 points</vt:lpstr>
      <vt:lpstr>Bonus: 5 points</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“Jeopardy”</dc:title>
  <dc:creator>Dana</dc:creator>
  <cp:lastModifiedBy>Dana</cp:lastModifiedBy>
  <cp:revision>18</cp:revision>
  <dcterms:created xsi:type="dcterms:W3CDTF">2011-02-03T21:04:18Z</dcterms:created>
  <dcterms:modified xsi:type="dcterms:W3CDTF">2011-02-03T22:03:25Z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TC300062169990</vt:lpwstr>
  </property>
</Properties>
</file>