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70" r:id="rId3"/>
    <p:sldId id="271" r:id="rId4"/>
    <p:sldId id="274" r:id="rId5"/>
    <p:sldId id="275" r:id="rId6"/>
    <p:sldId id="273" r:id="rId7"/>
    <p:sldId id="258" r:id="rId8"/>
    <p:sldId id="259" r:id="rId9"/>
    <p:sldId id="272" r:id="rId10"/>
    <p:sldId id="260" r:id="rId11"/>
    <p:sldId id="261" r:id="rId12"/>
    <p:sldId id="262" r:id="rId13"/>
    <p:sldId id="263" r:id="rId14"/>
    <p:sldId id="264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36DCB-564B-4F81-A736-DCF657CAD60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67BB-3933-48EA-BCBB-04E52B64F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81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13703-79B3-4542-B741-C59B4B355100}" type="slidenum">
              <a:rPr lang="en-US"/>
              <a:pPr/>
              <a:t>4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Reading Assignment</a:t>
            </a:r>
          </a:p>
          <a:p>
            <a:pPr lvl="1"/>
            <a:r>
              <a:rPr lang="en-US"/>
              <a:t>Understanding Livestock Pricing Issues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A9C03-6B83-4312-9978-813ABE324166}" type="slidenum">
              <a:rPr lang="en-US"/>
              <a:pPr/>
              <a:t>6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F92671-84ED-4141-A12E-7C10828EF09D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EEF87C-23FD-4040-AF78-96C0E61EB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0134" y="2286000"/>
            <a:ext cx="6976533" cy="1143000"/>
          </a:xfrm>
        </p:spPr>
        <p:txBody>
          <a:bodyPr>
            <a:normAutofit fontScale="90000"/>
          </a:bodyPr>
          <a:lstStyle/>
          <a:p>
            <a:r>
              <a:rPr lang="en-US"/>
              <a:t>Marketing Livestock and Poultry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54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of Marketing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Direct selling</a:t>
            </a:r>
          </a:p>
          <a:p>
            <a:pPr lvl="1"/>
            <a:r>
              <a:rPr lang="en-US"/>
              <a:t>No middle person</a:t>
            </a:r>
          </a:p>
          <a:p>
            <a:pPr lvl="1"/>
            <a:r>
              <a:rPr lang="en-US"/>
              <a:t>Producer sells straight to the buyer</a:t>
            </a:r>
          </a:p>
          <a:p>
            <a:pPr lvl="1"/>
            <a:r>
              <a:rPr lang="en-US"/>
              <a:t>No commission or fees</a:t>
            </a:r>
          </a:p>
        </p:txBody>
      </p:sp>
    </p:spTree>
    <p:extLst>
      <p:ext uri="{BB962C8B-B14F-4D97-AF65-F5344CB8AC3E}">
        <p14:creationId xmlns:p14="http://schemas.microsoft.com/office/powerpoint/2010/main" xmlns="" val="1106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of Marketing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Electronic marketing</a:t>
            </a:r>
          </a:p>
          <a:p>
            <a:pPr lvl="1"/>
            <a:r>
              <a:rPr lang="en-US"/>
              <a:t>auctioning on-line using computers</a:t>
            </a:r>
          </a:p>
          <a:p>
            <a:pPr lvl="1"/>
            <a:endParaRPr lang="en-US"/>
          </a:p>
          <a:p>
            <a:r>
              <a:rPr lang="en-US"/>
              <a:t>Futures marketing and hedging</a:t>
            </a:r>
          </a:p>
          <a:p>
            <a:pPr lvl="1"/>
            <a:r>
              <a:rPr lang="en-US"/>
              <a:t>legal document</a:t>
            </a:r>
          </a:p>
          <a:p>
            <a:pPr lvl="1"/>
            <a:r>
              <a:rPr lang="en-US"/>
              <a:t>calls for the delivery in the future</a:t>
            </a:r>
          </a:p>
          <a:p>
            <a:pPr lvl="1"/>
            <a:r>
              <a:rPr lang="en-US"/>
              <a:t>prices are locked in to a futures price</a:t>
            </a:r>
          </a:p>
        </p:txBody>
      </p:sp>
    </p:spTree>
    <p:extLst>
      <p:ext uri="{BB962C8B-B14F-4D97-AF65-F5344CB8AC3E}">
        <p14:creationId xmlns:p14="http://schemas.microsoft.com/office/powerpoint/2010/main" xmlns="" val="8997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Integration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Definition</a:t>
            </a:r>
          </a:p>
          <a:p>
            <a:pPr lvl="1"/>
            <a:r>
              <a:rPr lang="en-US"/>
              <a:t>Two or more steps of production, marketing and processing are linked together usually by a contract between the producer and feed manufactures or between producers and processors including all three</a:t>
            </a:r>
          </a:p>
        </p:txBody>
      </p:sp>
    </p:spTree>
    <p:extLst>
      <p:ext uri="{BB962C8B-B14F-4D97-AF65-F5344CB8AC3E}">
        <p14:creationId xmlns:p14="http://schemas.microsoft.com/office/powerpoint/2010/main" xmlns="" val="40446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Integration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625600" y="2057400"/>
            <a:ext cx="230293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Holly Farms, Case, Purdue</a:t>
            </a:r>
            <a:endParaRPr lang="en-US"/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7450667" y="2057400"/>
            <a:ext cx="948267" cy="4572000"/>
          </a:xfrm>
          <a:prstGeom prst="upArrow">
            <a:avLst>
              <a:gd name="adj1" fmla="val 50000"/>
              <a:gd name="adj2" fmla="val 107143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486400" y="3276600"/>
            <a:ext cx="230293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Poultry Farmer or producer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928534" y="5410201"/>
            <a:ext cx="23029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Hatchery</a:t>
            </a:r>
            <a:endParaRPr lang="en-US"/>
          </a:p>
        </p:txBody>
      </p:sp>
      <p:cxnSp>
        <p:nvCxnSpPr>
          <p:cNvPr id="82953" name="AutoShape 9"/>
          <p:cNvCxnSpPr>
            <a:cxnSpLocks noChangeShapeType="1"/>
            <a:stCxn id="82952" idx="2"/>
            <a:endCxn id="82957" idx="2"/>
          </p:cNvCxnSpPr>
          <p:nvPr/>
        </p:nvCxnSpPr>
        <p:spPr bwMode="auto">
          <a:xfrm rot="16200000" flipV="1">
            <a:off x="3498585" y="4347899"/>
            <a:ext cx="792163" cy="2370667"/>
          </a:xfrm>
          <a:prstGeom prst="curvedConnector3">
            <a:avLst>
              <a:gd name="adj1" fmla="val -28856"/>
            </a:avLst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4" name="AutoShape 10"/>
          <p:cNvCxnSpPr>
            <a:cxnSpLocks noChangeShapeType="1"/>
            <a:stCxn id="82951" idx="0"/>
            <a:endCxn id="82948" idx="3"/>
          </p:cNvCxnSpPr>
          <p:nvPr/>
        </p:nvCxnSpPr>
        <p:spPr bwMode="auto">
          <a:xfrm rot="16200000" flipV="1">
            <a:off x="5127571" y="1766304"/>
            <a:ext cx="311259" cy="2709334"/>
          </a:xfrm>
          <a:prstGeom prst="curvedConnector2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5" name="AutoShape 11"/>
          <p:cNvCxnSpPr>
            <a:cxnSpLocks noChangeShapeType="1"/>
            <a:stCxn id="82957" idx="0"/>
            <a:endCxn id="82951" idx="2"/>
          </p:cNvCxnSpPr>
          <p:nvPr/>
        </p:nvCxnSpPr>
        <p:spPr bwMode="auto">
          <a:xfrm rot="5400000" flipV="1">
            <a:off x="4444206" y="2456128"/>
            <a:ext cx="458788" cy="3928533"/>
          </a:xfrm>
          <a:prstGeom prst="curvedConnector5">
            <a:avLst>
              <a:gd name="adj1" fmla="val -49829"/>
              <a:gd name="adj2" fmla="val 50000"/>
              <a:gd name="adj3" fmla="val 149829"/>
            </a:avLst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557867" y="4191000"/>
            <a:ext cx="230293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Grain producer</a:t>
            </a:r>
          </a:p>
        </p:txBody>
      </p:sp>
    </p:spTree>
    <p:extLst>
      <p:ext uri="{BB962C8B-B14F-4D97-AF65-F5344CB8AC3E}">
        <p14:creationId xmlns:p14="http://schemas.microsoft.com/office/powerpoint/2010/main" xmlns="" val="25251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8" grpId="0" autoUpdateAnimBg="0"/>
      <p:bldP spid="82949" grpId="0" animBg="1"/>
      <p:bldP spid="82951" grpId="0" autoUpdateAnimBg="0"/>
      <p:bldP spid="82952" grpId="0" autoUpdateAnimBg="0"/>
      <p:bldP spid="8295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Integration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About 99% of all broilers and a very high percentage of turkeys, laying hens and swine are grown and marketed through vertical integration contracts</a:t>
            </a:r>
          </a:p>
        </p:txBody>
      </p:sp>
    </p:spTree>
    <p:extLst>
      <p:ext uri="{BB962C8B-B14F-4D97-AF65-F5344CB8AC3E}">
        <p14:creationId xmlns:p14="http://schemas.microsoft.com/office/powerpoint/2010/main" xmlns="" val="12593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Which would you prefer?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478" y="3276600"/>
            <a:ext cx="4483828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45" r="23091"/>
          <a:stretch/>
        </p:blipFill>
        <p:spPr bwMode="auto">
          <a:xfrm>
            <a:off x="228600" y="1488680"/>
            <a:ext cx="3962400" cy="389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280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the methods used to market livestock and poultry</a:t>
            </a:r>
          </a:p>
          <a:p>
            <a:r>
              <a:rPr lang="en-US" dirty="0" smtClean="0"/>
              <a:t>Compare methods of marketing livestock.</a:t>
            </a:r>
          </a:p>
          <a:p>
            <a:pPr lvl="0"/>
            <a:r>
              <a:rPr lang="en-US" dirty="0"/>
              <a:t>Critique methods of marketing livestock.</a:t>
            </a:r>
          </a:p>
          <a:p>
            <a:pPr lvl="0"/>
            <a:r>
              <a:rPr lang="en-US" dirty="0"/>
              <a:t>Create a method of marketing livestock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74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will </a:t>
            </a:r>
            <a:r>
              <a:rPr lang="en-US" dirty="0"/>
              <a:t>research different methods of marketing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Then you will </a:t>
            </a:r>
            <a:r>
              <a:rPr lang="en-US" dirty="0"/>
              <a:t>create </a:t>
            </a:r>
            <a:r>
              <a:rPr lang="en-US" dirty="0" smtClean="0"/>
              <a:t>your own </a:t>
            </a:r>
            <a:r>
              <a:rPr lang="en-US" dirty="0"/>
              <a:t>marketing plan </a:t>
            </a:r>
            <a:r>
              <a:rPr lang="en-US"/>
              <a:t>for </a:t>
            </a:r>
            <a:r>
              <a:rPr lang="en-US" smtClean="0"/>
              <a:t>your livestock </a:t>
            </a:r>
            <a:r>
              <a:rPr lang="en-US" dirty="0"/>
              <a:t>herd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303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the methods used to market livestock and poultry</a:t>
            </a:r>
          </a:p>
          <a:p>
            <a:r>
              <a:rPr lang="en-US" dirty="0" smtClean="0"/>
              <a:t>Compare methods of marketing livestock.</a:t>
            </a:r>
          </a:p>
          <a:p>
            <a:pPr lvl="0"/>
            <a:r>
              <a:rPr lang="en-US" dirty="0"/>
              <a:t>Critique methods of marketing livestock.</a:t>
            </a:r>
          </a:p>
          <a:p>
            <a:pPr lvl="0"/>
            <a:r>
              <a:rPr lang="en-US" dirty="0"/>
              <a:t>Create a method of marketing livestock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692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Marketing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133" y="1905000"/>
            <a:ext cx="7907867" cy="4724400"/>
          </a:xfrm>
        </p:spPr>
        <p:txBody>
          <a:bodyPr>
            <a:normAutofit/>
          </a:bodyPr>
          <a:lstStyle/>
          <a:p>
            <a:r>
              <a:rPr lang="en-US" dirty="0"/>
              <a:t>Marketing is an important aspect of any livestock            system. </a:t>
            </a:r>
          </a:p>
          <a:p>
            <a:r>
              <a:rPr lang="en-US" dirty="0"/>
              <a:t>Definition: producers exchange livestock and products for cash. </a:t>
            </a:r>
          </a:p>
        </p:txBody>
      </p:sp>
    </p:spTree>
    <p:extLst>
      <p:ext uri="{BB962C8B-B14F-4D97-AF65-F5344CB8AC3E}">
        <p14:creationId xmlns:p14="http://schemas.microsoft.com/office/powerpoint/2010/main" xmlns="" val="4329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b="0"/>
              <a:t>Price Determination and Discovery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/>
              <a:t>Price Determination</a:t>
            </a:r>
          </a:p>
          <a:p>
            <a:pPr lvl="1">
              <a:lnSpc>
                <a:spcPct val="90000"/>
              </a:lnSpc>
              <a:buClrTx/>
            </a:pPr>
            <a:r>
              <a:rPr lang="en-US"/>
              <a:t>is the broad forces of supply and demand establishing a market clearing price for a commodity.</a:t>
            </a:r>
          </a:p>
          <a:p>
            <a:pPr>
              <a:lnSpc>
                <a:spcPct val="90000"/>
              </a:lnSpc>
              <a:buClrTx/>
            </a:pPr>
            <a:r>
              <a:rPr lang="en-US"/>
              <a:t>Price Discovery</a:t>
            </a:r>
          </a:p>
          <a:p>
            <a:pPr lvl="1">
              <a:lnSpc>
                <a:spcPct val="90000"/>
              </a:lnSpc>
              <a:buClrTx/>
            </a:pPr>
            <a:r>
              <a:rPr lang="en-US"/>
              <a:t>is the process by which buyers and sellers arrive a a specific price for a given </a:t>
            </a:r>
            <a:r>
              <a:rPr lang="en-US" i="1" u="sng"/>
              <a:t>lot</a:t>
            </a:r>
            <a:r>
              <a:rPr lang="en-US" i="1"/>
              <a:t> </a:t>
            </a:r>
            <a:r>
              <a:rPr lang="en-US"/>
              <a:t>of produce at a given </a:t>
            </a:r>
            <a:r>
              <a:rPr lang="en-US" i="1" u="sng"/>
              <a:t>location</a:t>
            </a:r>
            <a:r>
              <a:rPr lang="en-US" i="1"/>
              <a:t> </a:t>
            </a:r>
            <a:r>
              <a:rPr lang="en-US"/>
              <a:t>for a specific</a:t>
            </a:r>
            <a:r>
              <a:rPr lang="en-US" i="1"/>
              <a:t> </a:t>
            </a:r>
            <a:r>
              <a:rPr lang="en-US" i="1" u="sng"/>
              <a:t>time</a:t>
            </a:r>
            <a:r>
              <a:rPr lang="en-US" i="1"/>
              <a:t> </a:t>
            </a:r>
            <a:r>
              <a:rPr lang="en-US"/>
              <a:t>period.</a:t>
            </a:r>
          </a:p>
        </p:txBody>
      </p:sp>
    </p:spTree>
    <p:extLst>
      <p:ext uri="{BB962C8B-B14F-4D97-AF65-F5344CB8AC3E}">
        <p14:creationId xmlns:p14="http://schemas.microsoft.com/office/powerpoint/2010/main" xmlns="" val="2075069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Livestock Marketing Decisions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to sell</a:t>
            </a:r>
          </a:p>
          <a:p>
            <a:pPr lvl="1"/>
            <a:r>
              <a:rPr lang="en-US"/>
              <a:t>Live, carcass, grid</a:t>
            </a:r>
          </a:p>
          <a:p>
            <a:r>
              <a:rPr lang="en-US"/>
              <a:t>Where to sell</a:t>
            </a:r>
          </a:p>
          <a:p>
            <a:pPr lvl="1"/>
            <a:r>
              <a:rPr lang="en-US"/>
              <a:t>Type of market</a:t>
            </a:r>
          </a:p>
          <a:p>
            <a:pPr lvl="1"/>
            <a:r>
              <a:rPr lang="en-US"/>
              <a:t>Location</a:t>
            </a:r>
          </a:p>
          <a:p>
            <a:r>
              <a:rPr lang="en-US"/>
              <a:t>When to sell</a:t>
            </a:r>
          </a:p>
          <a:p>
            <a:pPr lvl="1"/>
            <a:r>
              <a:rPr lang="en-US"/>
              <a:t>Weight, grade, costs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4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0"/>
              <a:t>Price Discovery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343400"/>
          </a:xfrm>
          <a:noFill/>
          <a:ln/>
        </p:spPr>
        <p:txBody>
          <a:bodyPr/>
          <a:lstStyle/>
          <a:p>
            <a:pPr>
              <a:buClrTx/>
            </a:pPr>
            <a:r>
              <a:rPr lang="en-US"/>
              <a:t>A human process, subject to relative bargaining power of the buyer and seller.</a:t>
            </a:r>
          </a:p>
          <a:p>
            <a:pPr>
              <a:buClrTx/>
            </a:pPr>
            <a:r>
              <a:rPr lang="en-US"/>
              <a:t>Two stage process</a:t>
            </a:r>
          </a:p>
          <a:p>
            <a:pPr lvl="1"/>
            <a:r>
              <a:rPr lang="en-US"/>
              <a:t>Evaluate S&amp;D and Pe</a:t>
            </a:r>
          </a:p>
          <a:p>
            <a:pPr lvl="1"/>
            <a:r>
              <a:rPr lang="en-US"/>
              <a:t>Estimate the price for the specific trade.</a:t>
            </a:r>
          </a:p>
        </p:txBody>
      </p:sp>
    </p:spTree>
    <p:extLst>
      <p:ext uri="{BB962C8B-B14F-4D97-AF65-F5344CB8AC3E}">
        <p14:creationId xmlns:p14="http://schemas.microsoft.com/office/powerpoint/2010/main" xmlns="" val="2160658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of Marketing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Terminal Markets</a:t>
            </a:r>
          </a:p>
          <a:p>
            <a:pPr lvl="1"/>
            <a:r>
              <a:rPr lang="en-US"/>
              <a:t>Central markets on public stockyards</a:t>
            </a:r>
          </a:p>
          <a:p>
            <a:pPr lvl="1"/>
            <a:r>
              <a:rPr lang="en-US"/>
              <a:t>Livestock are consigned to a commission firm to bargain with buyers for a certain fee</a:t>
            </a:r>
          </a:p>
        </p:txBody>
      </p:sp>
    </p:spTree>
    <p:extLst>
      <p:ext uri="{BB962C8B-B14F-4D97-AF65-F5344CB8AC3E}">
        <p14:creationId xmlns:p14="http://schemas.microsoft.com/office/powerpoint/2010/main" xmlns="" val="41714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of Marketing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Auction Markets</a:t>
            </a:r>
          </a:p>
          <a:p>
            <a:pPr lvl="1"/>
            <a:r>
              <a:rPr lang="en-US"/>
              <a:t>Public bidding</a:t>
            </a:r>
          </a:p>
          <a:p>
            <a:pPr lvl="1"/>
            <a:r>
              <a:rPr lang="en-US"/>
              <a:t>Sell to the buyer that bids the highest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9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47306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711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398</Words>
  <Application>Microsoft Office PowerPoint</Application>
  <PresentationFormat>On-screen Show (4:3)</PresentationFormat>
  <Paragraphs>73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Marketing Livestock and Poultry</vt:lpstr>
      <vt:lpstr>Objectives</vt:lpstr>
      <vt:lpstr>Marketing</vt:lpstr>
      <vt:lpstr>Price Determination and Discovery</vt:lpstr>
      <vt:lpstr>Livestock Marketing Decisions</vt:lpstr>
      <vt:lpstr>Price Discovery</vt:lpstr>
      <vt:lpstr>Methods of Marketing</vt:lpstr>
      <vt:lpstr>Methods of Marketing</vt:lpstr>
      <vt:lpstr>Auction Block</vt:lpstr>
      <vt:lpstr>Methods of Marketing</vt:lpstr>
      <vt:lpstr>Methods of Marketing</vt:lpstr>
      <vt:lpstr>Vertical Integration</vt:lpstr>
      <vt:lpstr>Vertical Integration</vt:lpstr>
      <vt:lpstr>Vertical Integration</vt:lpstr>
      <vt:lpstr>Which would you prefer?</vt:lpstr>
      <vt:lpstr>Review!</vt:lpstr>
      <vt:lpstr>Student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Livestock and Poultry</dc:title>
  <dc:creator>Rachel</dc:creator>
  <cp:lastModifiedBy>agr_dru</cp:lastModifiedBy>
  <cp:revision>8</cp:revision>
  <dcterms:created xsi:type="dcterms:W3CDTF">2011-02-03T18:44:48Z</dcterms:created>
  <dcterms:modified xsi:type="dcterms:W3CDTF">2011-02-06T19:37:51Z</dcterms:modified>
</cp:coreProperties>
</file>