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9" r:id="rId10"/>
    <p:sldId id="270" r:id="rId11"/>
    <p:sldId id="271" r:id="rId12"/>
    <p:sldId id="272" r:id="rId13"/>
    <p:sldId id="266" r:id="rId14"/>
    <p:sldId id="26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543DDB-38B8-4BDF-9130-4E1D7B396F7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D948FB-6CE8-4EC2-B65E-3894D0365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Ms. Ethridge, Ms.</a:t>
            </a:r>
            <a:r>
              <a:rPr lang="en-US" dirty="0" smtClean="0"/>
              <a:t> </a:t>
            </a:r>
            <a:r>
              <a:rPr lang="en-US" dirty="0" err="1" smtClean="0"/>
              <a:t>Milstead</a:t>
            </a:r>
            <a:r>
              <a:rPr lang="en-US" dirty="0" smtClean="0"/>
              <a:t>, Ms. Myers, Ms. </a:t>
            </a:r>
            <a:r>
              <a:rPr lang="en-US" dirty="0" smtClean="0"/>
              <a:t>Palermo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Levels of Cellular Organization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active tissue</a:t>
            </a:r>
          </a:p>
          <a:p>
            <a:pPr lvl="1"/>
            <a:r>
              <a:rPr lang="en-US" dirty="0" smtClean="0"/>
              <a:t>Contractile: has the ability to contract and expand</a:t>
            </a:r>
          </a:p>
          <a:p>
            <a:pPr lvl="1"/>
            <a:r>
              <a:rPr lang="en-US" dirty="0" smtClean="0"/>
              <a:t>Produces force and movement</a:t>
            </a:r>
          </a:p>
          <a:p>
            <a:r>
              <a:rPr lang="en-US" dirty="0" smtClean="0"/>
              <a:t>Separated into three different categories:</a:t>
            </a:r>
          </a:p>
          <a:p>
            <a:pPr lvl="1"/>
            <a:r>
              <a:rPr lang="en-US" dirty="0" smtClean="0"/>
              <a:t>Visceral/Smooth: inner lining of organs</a:t>
            </a:r>
          </a:p>
          <a:p>
            <a:pPr lvl="1"/>
            <a:r>
              <a:rPr lang="en-US" dirty="0" smtClean="0"/>
              <a:t>Skeletal: Attaches to bones to create movement</a:t>
            </a:r>
          </a:p>
          <a:p>
            <a:pPr lvl="1"/>
            <a:r>
              <a:rPr lang="en-US" dirty="0" smtClean="0"/>
              <a:t>Cardiac: Found in the heart used to pump blood throughout the body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Transmits communication throughout the body.</a:t>
            </a:r>
          </a:p>
          <a:p>
            <a:pPr lvl="1"/>
            <a:r>
              <a:rPr lang="en-US" dirty="0" smtClean="0"/>
              <a:t>Two Types: </a:t>
            </a:r>
          </a:p>
          <a:p>
            <a:pPr lvl="2"/>
            <a:r>
              <a:rPr lang="en-US" dirty="0" smtClean="0"/>
              <a:t>Central Nervous System: Forms the brain and spinal cord</a:t>
            </a:r>
          </a:p>
          <a:p>
            <a:pPr lvl="2"/>
            <a:r>
              <a:rPr lang="en-US" dirty="0" smtClean="0"/>
              <a:t>Peripheral Nervous System: Cranial Nerves and Spinal Nerves as well as the motor neurons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Epithelial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Covers organ surfaces</a:t>
            </a:r>
          </a:p>
          <a:p>
            <a:pPr lvl="1"/>
            <a:r>
              <a:rPr lang="en-US" dirty="0" smtClean="0"/>
              <a:t>Provides barrier between exterior and interior of organism</a:t>
            </a:r>
          </a:p>
          <a:p>
            <a:pPr lvl="1"/>
            <a:r>
              <a:rPr lang="en-US" dirty="0" smtClean="0"/>
              <a:t>Can specialize in secretion and absorption</a:t>
            </a:r>
          </a:p>
          <a:p>
            <a:pPr lvl="1"/>
            <a:r>
              <a:rPr lang="en-US" dirty="0" smtClean="0"/>
              <a:t>Protection from microorganisms, injury, and fluid loss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group of tissues joined together to serve a common function.</a:t>
            </a:r>
          </a:p>
          <a:p>
            <a:pPr lvl="1"/>
            <a:r>
              <a:rPr lang="en-US" dirty="0" smtClean="0"/>
              <a:t>Classified into two types:</a:t>
            </a:r>
          </a:p>
          <a:p>
            <a:pPr lvl="2"/>
            <a:r>
              <a:rPr lang="en-US" dirty="0" smtClean="0"/>
              <a:t>Parenchyma: Main tissue, unique for the specific organ Ex. Myocardium in the heart</a:t>
            </a:r>
          </a:p>
          <a:p>
            <a:pPr lvl="2"/>
            <a:r>
              <a:rPr lang="en-US" dirty="0" smtClean="0"/>
              <a:t>Sporadic: </a:t>
            </a:r>
            <a:r>
              <a:rPr lang="en-US" dirty="0" err="1" smtClean="0"/>
              <a:t>Stroma</a:t>
            </a:r>
            <a:r>
              <a:rPr lang="en-US" dirty="0" smtClean="0"/>
              <a:t>, Include nerves, blood, and connective tissues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called a biological system or body system</a:t>
            </a:r>
          </a:p>
          <a:p>
            <a:pPr lvl="1"/>
            <a:r>
              <a:rPr lang="en-US" dirty="0" smtClean="0"/>
              <a:t>Two or more organs working together to perform a specific task</a:t>
            </a:r>
          </a:p>
          <a:p>
            <a:pPr lvl="1"/>
            <a:r>
              <a:rPr lang="en-US" dirty="0" smtClean="0"/>
              <a:t>Ex. Muscle and Skeletal create Musculoskeletal System</a:t>
            </a:r>
          </a:p>
          <a:p>
            <a:pPr lvl="1"/>
            <a:r>
              <a:rPr lang="en-US" dirty="0" smtClean="0"/>
              <a:t>Eleven major organ systems in animals: </a:t>
            </a:r>
          </a:p>
          <a:p>
            <a:pPr lvl="2"/>
            <a:r>
              <a:rPr lang="en-US" dirty="0" smtClean="0"/>
              <a:t>Circulatory, Digestive, Endocrine, Excretory, Immune, Integumentary, Muscular, Muscular, Nervous, Reproductive, Respiratory, Skeletal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contiguous living system such as an animal or plant. It is a complex system that has the ability to reproduce and sustain life.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cell organization.</a:t>
            </a:r>
          </a:p>
          <a:p>
            <a:pPr lvl="0"/>
            <a:r>
              <a:rPr lang="en-US" dirty="0" smtClean="0"/>
              <a:t>Illustrate levels of cell organization.</a:t>
            </a:r>
          </a:p>
          <a:p>
            <a:pPr lvl="0"/>
            <a:r>
              <a:rPr lang="en-US" dirty="0" smtClean="0"/>
              <a:t>Differentiate types of cell organization within the body.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Define cell organization.</a:t>
            </a:r>
          </a:p>
          <a:p>
            <a:pPr lvl="0"/>
            <a:r>
              <a:rPr lang="en-US" dirty="0"/>
              <a:t>Illustrate levels of cell organization.</a:t>
            </a:r>
          </a:p>
          <a:p>
            <a:pPr lvl="0"/>
            <a:r>
              <a:rPr lang="en-US" dirty="0"/>
              <a:t>Differentiate types of cell organization within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Cell: The smallest organized unit of a living organism.</a:t>
            </a:r>
          </a:p>
          <a:p>
            <a:r>
              <a:rPr lang="en-US" dirty="0" smtClean="0"/>
              <a:t>Organelle: A structure inside the cell that helps it survive.</a:t>
            </a:r>
          </a:p>
          <a:p>
            <a:r>
              <a:rPr lang="en-US" dirty="0" smtClean="0"/>
              <a:t>Protoplasm: All the living material found in a cell capable of carrying on all the life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Cellular Organization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Living organisms need to do things in order to survive. </a:t>
            </a:r>
          </a:p>
          <a:p>
            <a:r>
              <a:rPr lang="en-US" dirty="0" smtClean="0"/>
              <a:t>Different parts of the body take care of chores to keep itself running. </a:t>
            </a:r>
          </a:p>
          <a:p>
            <a:r>
              <a:rPr lang="en-US" dirty="0" smtClean="0"/>
              <a:t>All parts work together in harmony to keep the animal alive.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basic unit of matter. </a:t>
            </a:r>
          </a:p>
          <a:p>
            <a:pPr lvl="1"/>
            <a:r>
              <a:rPr lang="en-US" dirty="0" smtClean="0"/>
              <a:t>Essentially the building blocks of everything in the universe.</a:t>
            </a:r>
          </a:p>
          <a:p>
            <a:pPr lvl="1"/>
            <a:r>
              <a:rPr lang="en-US" dirty="0" smtClean="0"/>
              <a:t>Can be neutral, negative, or positively charged</a:t>
            </a:r>
          </a:p>
          <a:p>
            <a:pPr lvl="1"/>
            <a:r>
              <a:rPr lang="en-US" dirty="0" smtClean="0"/>
              <a:t>A group of atoms is called a molecule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group of two or more atoms held together with a neutrally charged covalent bond.</a:t>
            </a:r>
          </a:p>
          <a:p>
            <a:pPr lvl="1"/>
            <a:r>
              <a:rPr lang="en-US" dirty="0" smtClean="0"/>
              <a:t>May consist of like atoms (O</a:t>
            </a:r>
            <a:r>
              <a:rPr lang="en-US" baseline="-25000" dirty="0" smtClean="0"/>
              <a:t>2</a:t>
            </a:r>
            <a:r>
              <a:rPr lang="en-US" dirty="0" smtClean="0"/>
              <a:t>) or several different atoms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lvl="1"/>
            <a:r>
              <a:rPr lang="en-US" dirty="0" smtClean="0"/>
              <a:t>Too small to be seen with the naked eye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structural and functional unit of all living organisms.</a:t>
            </a:r>
          </a:p>
          <a:p>
            <a:pPr lvl="1"/>
            <a:r>
              <a:rPr lang="en-US" dirty="0" smtClean="0"/>
              <a:t>Smallest classified living thing.</a:t>
            </a:r>
          </a:p>
          <a:p>
            <a:pPr lvl="1"/>
            <a:r>
              <a:rPr lang="en-US" dirty="0" smtClean="0"/>
              <a:t>“The Building Block of Life”</a:t>
            </a:r>
          </a:p>
          <a:p>
            <a:pPr lvl="1"/>
            <a:r>
              <a:rPr lang="en-US" dirty="0" smtClean="0"/>
              <a:t>Can be single celled or multicellular</a:t>
            </a:r>
          </a:p>
          <a:p>
            <a:r>
              <a:rPr lang="en-US" dirty="0" smtClean="0"/>
              <a:t>Two types: Prokaryotic and Eukaryotic</a:t>
            </a:r>
          </a:p>
          <a:p>
            <a:pPr lvl="1"/>
            <a:r>
              <a:rPr lang="en-US" dirty="0" smtClean="0"/>
              <a:t>Prokaryotic are usually independent</a:t>
            </a:r>
          </a:p>
          <a:p>
            <a:pPr lvl="1"/>
            <a:r>
              <a:rPr lang="en-US" dirty="0" smtClean="0"/>
              <a:t>Eukaryotic are inside multicellular organisms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group of cells (not necessarily identical) that perform the same function.</a:t>
            </a:r>
          </a:p>
          <a:p>
            <a:pPr lvl="1"/>
            <a:r>
              <a:rPr lang="en-US" dirty="0" smtClean="0"/>
              <a:t>Four types of animal tissue: Connective, Muscle, Nervous, and Epithelial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Fibrous, nonliving material</a:t>
            </a:r>
          </a:p>
          <a:p>
            <a:r>
              <a:rPr lang="en-US" dirty="0" smtClean="0"/>
              <a:t>Gives shape to organs and holds them in place.</a:t>
            </a:r>
          </a:p>
          <a:p>
            <a:r>
              <a:rPr lang="en-US" dirty="0" smtClean="0"/>
              <a:t>Examples: Blood and Bone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</TotalTime>
  <Words>565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Levels of Cellular Organization</vt:lpstr>
      <vt:lpstr>Objectives</vt:lpstr>
      <vt:lpstr>Key Terms</vt:lpstr>
      <vt:lpstr>Why is Cellular Organization Important?</vt:lpstr>
      <vt:lpstr>Atom</vt:lpstr>
      <vt:lpstr>Molecule</vt:lpstr>
      <vt:lpstr>Cell</vt:lpstr>
      <vt:lpstr>Tissue</vt:lpstr>
      <vt:lpstr>Connective Tissue</vt:lpstr>
      <vt:lpstr>Muscle Tissue</vt:lpstr>
      <vt:lpstr>Nervous Tissue</vt:lpstr>
      <vt:lpstr>Epithelial Tissue</vt:lpstr>
      <vt:lpstr>Organ</vt:lpstr>
      <vt:lpstr>Organ System</vt:lpstr>
      <vt:lpstr>Organism</vt:lpstr>
      <vt:lpstr>Review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Cellular Organization</dc:title>
  <dc:creator>Dana</dc:creator>
  <cp:lastModifiedBy>Dana</cp:lastModifiedBy>
  <cp:revision>7</cp:revision>
  <dcterms:created xsi:type="dcterms:W3CDTF">2012-01-31T17:26:51Z</dcterms:created>
  <dcterms:modified xsi:type="dcterms:W3CDTF">2012-01-31T20:42:17Z</dcterms:modified>
</cp:coreProperties>
</file>