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2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04B94081-670D-4DA3-AE6F-987D7805544E}" type="datetimeFigureOut">
              <a:rPr lang="en-US" smtClean="0"/>
              <a:t>1/30/2011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21C323F-437C-45D1-A9BA-0BD4821AB23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94081-670D-4DA3-AE6F-987D7805544E}" type="datetimeFigureOut">
              <a:rPr lang="en-US" smtClean="0"/>
              <a:t>1/30/2011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C323F-437C-45D1-A9BA-0BD4821AB2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04B94081-670D-4DA3-AE6F-987D7805544E}" type="datetimeFigureOut">
              <a:rPr lang="en-US" smtClean="0"/>
              <a:t>1/30/2011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E21C323F-437C-45D1-A9BA-0BD4821AB23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94081-670D-4DA3-AE6F-987D7805544E}" type="datetimeFigureOut">
              <a:rPr lang="en-US" smtClean="0"/>
              <a:t>1/30/2011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21C323F-437C-45D1-A9BA-0BD4821AB23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94081-670D-4DA3-AE6F-987D7805544E}" type="datetimeFigureOut">
              <a:rPr lang="en-US" smtClean="0"/>
              <a:t>1/30/2011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21C323F-437C-45D1-A9BA-0BD4821AB23B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4B94081-670D-4DA3-AE6F-987D7805544E}" type="datetimeFigureOut">
              <a:rPr lang="en-US" smtClean="0"/>
              <a:t>1/30/2011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21C323F-437C-45D1-A9BA-0BD4821AB23B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4B94081-670D-4DA3-AE6F-987D7805544E}" type="datetimeFigureOut">
              <a:rPr lang="en-US" smtClean="0"/>
              <a:t>1/30/2011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21C323F-437C-45D1-A9BA-0BD4821AB23B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94081-670D-4DA3-AE6F-987D7805544E}" type="datetimeFigureOut">
              <a:rPr lang="en-US" smtClean="0"/>
              <a:t>1/30/2011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21C323F-437C-45D1-A9BA-0BD4821AB2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94081-670D-4DA3-AE6F-987D7805544E}" type="datetimeFigureOut">
              <a:rPr lang="en-US" smtClean="0"/>
              <a:t>1/30/2011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21C323F-437C-45D1-A9BA-0BD4821AB2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94081-670D-4DA3-AE6F-987D7805544E}" type="datetimeFigureOut">
              <a:rPr lang="en-US" smtClean="0"/>
              <a:t>1/30/2011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21C323F-437C-45D1-A9BA-0BD4821AB23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04B94081-670D-4DA3-AE6F-987D7805544E}" type="datetimeFigureOut">
              <a:rPr lang="en-US" smtClean="0"/>
              <a:t>1/30/2011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E21C323F-437C-45D1-A9BA-0BD4821AB23B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B94081-670D-4DA3-AE6F-987D7805544E}" type="datetimeFigureOut">
              <a:rPr lang="en-US" smtClean="0"/>
              <a:t>1/30/2011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21C323F-437C-45D1-A9BA-0BD4821AB23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Hog Processing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What is the pluck?</a:t>
            </a:r>
          </a:p>
          <a:p>
            <a:r>
              <a:rPr lang="en-US" dirty="0" smtClean="0"/>
              <a:t>What is the bung?</a:t>
            </a:r>
          </a:p>
          <a:p>
            <a:r>
              <a:rPr lang="en-US" dirty="0" smtClean="0"/>
              <a:t>List the steps to slaughter a hog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Chicken Processing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To render the animal unconscious, poke the knife through the palate of the chicken’s mouth and puncture the brain</a:t>
            </a:r>
          </a:p>
          <a:p>
            <a:r>
              <a:rPr lang="en-US" dirty="0" smtClean="0"/>
              <a:t>Slit the throat, but leave the head attached</a:t>
            </a:r>
          </a:p>
          <a:p>
            <a:r>
              <a:rPr lang="en-US" dirty="0" smtClean="0"/>
              <a:t>Allow the animal to bleed out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Place the animal in a scalding vat</a:t>
            </a:r>
          </a:p>
          <a:p>
            <a:r>
              <a:rPr lang="en-US" dirty="0" smtClean="0"/>
              <a:t>Then put the chicken in the </a:t>
            </a:r>
            <a:r>
              <a:rPr lang="en-US" dirty="0" err="1" smtClean="0"/>
              <a:t>defeathering</a:t>
            </a:r>
            <a:r>
              <a:rPr lang="en-US" dirty="0" smtClean="0"/>
              <a:t> </a:t>
            </a:r>
            <a:r>
              <a:rPr lang="en-US" dirty="0" err="1" smtClean="0"/>
              <a:t>maching</a:t>
            </a:r>
            <a:endParaRPr lang="en-US" dirty="0" smtClean="0"/>
          </a:p>
          <a:p>
            <a:r>
              <a:rPr lang="en-US" dirty="0" smtClean="0"/>
              <a:t>Take the chicken to the processing table and continue to remove the remaining feathers</a:t>
            </a:r>
          </a:p>
          <a:p>
            <a:r>
              <a:rPr lang="en-US" dirty="0" smtClean="0"/>
              <a:t>Remove the feet and head</a:t>
            </a:r>
          </a:p>
          <a:p>
            <a:r>
              <a:rPr lang="en-US" dirty="0" smtClean="0"/>
              <a:t>Cut out a large area around the vent, between the tail and the sternum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Reach into the body cavity and scrape out the organs</a:t>
            </a:r>
          </a:p>
          <a:p>
            <a:r>
              <a:rPr lang="en-US" dirty="0" smtClean="0"/>
              <a:t>Rinse the body cavity of blood and remaining tissue</a:t>
            </a:r>
          </a:p>
          <a:p>
            <a:r>
              <a:rPr lang="en-US" dirty="0" smtClean="0"/>
              <a:t>Chill the chicken in water, then remove to the freezer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Describe the process to harvest a hog</a:t>
            </a:r>
          </a:p>
          <a:p>
            <a:r>
              <a:rPr lang="en-US" dirty="0" smtClean="0"/>
              <a:t>Describe the process to harvest a chicken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How do you render a chicken unconscious? </a:t>
            </a:r>
          </a:p>
          <a:p>
            <a:r>
              <a:rPr lang="en-US" dirty="0" smtClean="0"/>
              <a:t>How do we chill chickens?</a:t>
            </a:r>
          </a:p>
          <a:p>
            <a:r>
              <a:rPr lang="en-US" dirty="0" smtClean="0"/>
              <a:t>What do we do to remove </a:t>
            </a:r>
            <a:r>
              <a:rPr lang="en-US" smtClean="0"/>
              <a:t>the feathers?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Describe the process to harvest a hog</a:t>
            </a:r>
          </a:p>
          <a:p>
            <a:r>
              <a:rPr lang="en-US" dirty="0" smtClean="0"/>
              <a:t>Describe the process to harvest a chicken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Exsanguinate</a:t>
            </a:r>
            <a:r>
              <a:rPr lang="en-US" dirty="0" smtClean="0"/>
              <a:t> – to bleed</a:t>
            </a:r>
          </a:p>
          <a:p>
            <a:r>
              <a:rPr lang="en-US" dirty="0" smtClean="0"/>
              <a:t>Eviscerate – Removing the viscera</a:t>
            </a:r>
          </a:p>
          <a:p>
            <a:r>
              <a:rPr lang="en-US" dirty="0" smtClean="0"/>
              <a:t>Pluck – trachea, lungs, heart, and esophagus</a:t>
            </a:r>
          </a:p>
          <a:p>
            <a:r>
              <a:rPr lang="en-US" dirty="0" smtClean="0"/>
              <a:t>DFD – Dark, Firm, and Dry</a:t>
            </a:r>
          </a:p>
          <a:p>
            <a:r>
              <a:rPr lang="en-US" dirty="0" smtClean="0"/>
              <a:t>PSE – Pale, Soft, </a:t>
            </a:r>
            <a:r>
              <a:rPr lang="en-US" dirty="0" err="1" smtClean="0"/>
              <a:t>Exudative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Weigh and Stun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Record a live weight for the animal	</a:t>
            </a:r>
            <a:endParaRPr lang="en-US" dirty="0"/>
          </a:p>
          <a:p>
            <a:r>
              <a:rPr lang="en-US" dirty="0" smtClean="0"/>
              <a:t>Guide the animal into the stunning chute and administer an electrical shock to the brain.</a:t>
            </a:r>
          </a:p>
          <a:p>
            <a:pPr lvl="1"/>
            <a:r>
              <a:rPr lang="en-US" dirty="0" smtClean="0"/>
              <a:t>The shock induces a seizure</a:t>
            </a:r>
          </a:p>
          <a:p>
            <a:pPr lvl="2"/>
            <a:r>
              <a:rPr lang="en-US" dirty="0" smtClean="0"/>
              <a:t>The animal will still move and the heart will beat, but the animal will be unconscious</a:t>
            </a:r>
          </a:p>
          <a:p>
            <a:pPr lvl="2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Shackle and Stick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Shackle the hogs hind legs and suspend the animal</a:t>
            </a:r>
          </a:p>
          <a:p>
            <a:r>
              <a:rPr lang="en-US" dirty="0" smtClean="0"/>
              <a:t>Insert the knife between the tip of the sternum and the throatlatch</a:t>
            </a:r>
          </a:p>
          <a:p>
            <a:r>
              <a:rPr lang="en-US" dirty="0" smtClean="0"/>
              <a:t>Dip the knife until it contacts the backbone</a:t>
            </a:r>
          </a:p>
          <a:p>
            <a:r>
              <a:rPr lang="en-US" dirty="0" smtClean="0"/>
              <a:t>The slit must remain small to prevent water from entering the body during the scalding process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Scald and </a:t>
            </a:r>
            <a:r>
              <a:rPr lang="en-US" dirty="0" err="1" smtClean="0"/>
              <a:t>Dehair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Scald the hog for 3 minutes to loosen the hair</a:t>
            </a:r>
          </a:p>
          <a:p>
            <a:r>
              <a:rPr lang="en-US" dirty="0" smtClean="0"/>
              <a:t>Remove the hair by use of the </a:t>
            </a:r>
            <a:r>
              <a:rPr lang="en-US" dirty="0" err="1" smtClean="0"/>
              <a:t>dehair</a:t>
            </a:r>
            <a:r>
              <a:rPr lang="en-US" dirty="0" smtClean="0"/>
              <a:t> machine, manually, singeing with a flame, and shaving the hog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Head Removal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Split the sternum with the knife, do not cut the stomach</a:t>
            </a:r>
          </a:p>
          <a:p>
            <a:r>
              <a:rPr lang="en-US" dirty="0" smtClean="0"/>
              <a:t>Cut off the head, leave the jowls on the head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Evisceration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To remove the bung, begin by cutting around the anus, disconnecting it from the rest of the body, but leaving it </a:t>
            </a:r>
            <a:r>
              <a:rPr lang="en-US" dirty="0" err="1" smtClean="0"/>
              <a:t>attatched</a:t>
            </a:r>
            <a:r>
              <a:rPr lang="en-US" dirty="0" smtClean="0"/>
              <a:t> to the intestine</a:t>
            </a:r>
          </a:p>
          <a:p>
            <a:r>
              <a:rPr lang="en-US" dirty="0" smtClean="0"/>
              <a:t>Tie off the bung and push it inside the body cavity</a:t>
            </a:r>
          </a:p>
          <a:p>
            <a:r>
              <a:rPr lang="en-US" dirty="0" smtClean="0"/>
              <a:t>Split the abdominal cavity and diaphragm </a:t>
            </a:r>
          </a:p>
          <a:p>
            <a:r>
              <a:rPr lang="en-US" dirty="0" smtClean="0"/>
              <a:t>The organs will fall forward into the catch bucket</a:t>
            </a:r>
          </a:p>
          <a:p>
            <a:r>
              <a:rPr lang="en-US" dirty="0" smtClean="0"/>
              <a:t>Remove the pluck</a:t>
            </a:r>
          </a:p>
          <a:p>
            <a:r>
              <a:rPr lang="en-US" dirty="0" smtClean="0"/>
              <a:t>Remove leaf fat (kidney fat)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Splitting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Split the ham and the aitch bone (pubic </a:t>
            </a:r>
            <a:r>
              <a:rPr lang="en-US" dirty="0" err="1" smtClean="0"/>
              <a:t>symphysis</a:t>
            </a:r>
            <a:r>
              <a:rPr lang="en-US" dirty="0" smtClean="0"/>
              <a:t>)</a:t>
            </a:r>
          </a:p>
          <a:p>
            <a:r>
              <a:rPr lang="en-US" dirty="0" smtClean="0"/>
              <a:t>Use the saw to split through the vertebral column, leave a tag of skin at the neck to connect the two halves of the carcasses</a:t>
            </a:r>
          </a:p>
          <a:p>
            <a:r>
              <a:rPr lang="en-US" dirty="0" smtClean="0"/>
              <a:t>Visually inspect the carcass and then wash</a:t>
            </a:r>
          </a:p>
          <a:p>
            <a:r>
              <a:rPr lang="en-US" dirty="0" smtClean="0"/>
              <a:t>Weight the carcass</a:t>
            </a:r>
          </a:p>
          <a:p>
            <a:r>
              <a:rPr lang="en-US" dirty="0" smtClean="0"/>
              <a:t>Spray with organic acid, then move to the blast cooler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102</TotalTime>
  <Words>467</Words>
  <Application>Microsoft Office PowerPoint</Application>
  <PresentationFormat>On-screen Show (4:3)</PresentationFormat>
  <Paragraphs>62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Median</vt:lpstr>
      <vt:lpstr>Hog Processing</vt:lpstr>
      <vt:lpstr>Objectives</vt:lpstr>
      <vt:lpstr>Important Terms</vt:lpstr>
      <vt:lpstr>Weigh and Stun</vt:lpstr>
      <vt:lpstr>Shackle and Stick</vt:lpstr>
      <vt:lpstr>Scald and Dehair</vt:lpstr>
      <vt:lpstr>Head Removal</vt:lpstr>
      <vt:lpstr>Evisceration</vt:lpstr>
      <vt:lpstr>Splitting</vt:lpstr>
      <vt:lpstr>Review</vt:lpstr>
      <vt:lpstr>Chicken Processing</vt:lpstr>
      <vt:lpstr>Slide 12</vt:lpstr>
      <vt:lpstr>Slide 13</vt:lpstr>
      <vt:lpstr>Slide 14</vt:lpstr>
      <vt:lpstr>Objectives</vt:lpstr>
      <vt:lpstr>Review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Hog Processing</dc:title>
  <dc:creator>Melissa Stelter</dc:creator>
  <cp:lastModifiedBy>Melissa Stelter</cp:lastModifiedBy>
  <cp:revision>1</cp:revision>
  <dcterms:created xsi:type="dcterms:W3CDTF">2011-01-30T16:25:18Z</dcterms:created>
  <dcterms:modified xsi:type="dcterms:W3CDTF">2011-01-30T18:07:48Z</dcterms:modified>
</cp:coreProperties>
</file>