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0" r:id="rId11"/>
    <p:sldId id="267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A5A5B-7C05-4C2A-A93A-35BA76ED3E39}" type="datetimeFigureOut">
              <a:rPr lang="en-US" smtClean="0"/>
              <a:t>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86CCB-26FC-4A0E-8FCE-3D6484F9F7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Genetics and Heredity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Predicting Genotypes and Phenotypes using the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Punnett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Square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Heterozygous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one-locus genotype containing functionally different genes.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	-</a:t>
            </a:r>
            <a:r>
              <a:rPr lang="en-US" dirty="0" err="1" smtClean="0"/>
              <a:t>Rr</a:t>
            </a:r>
            <a:r>
              <a:rPr lang="en-US" dirty="0" smtClean="0"/>
              <a:t>, </a:t>
            </a:r>
            <a:r>
              <a:rPr lang="en-US" dirty="0" err="1" smtClean="0"/>
              <a:t>Gg</a:t>
            </a:r>
            <a:r>
              <a:rPr lang="en-US" dirty="0" smtClean="0"/>
              <a:t>, Bb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038600" cy="4525963"/>
          </a:xfrm>
        </p:spPr>
        <p:txBody>
          <a:bodyPr/>
          <a:lstStyle/>
          <a:p>
            <a:r>
              <a:rPr lang="en-US" dirty="0" smtClean="0"/>
              <a:t>A gene that is expressed </a:t>
            </a:r>
            <a:r>
              <a:rPr lang="en-US" dirty="0" err="1" smtClean="0"/>
              <a:t>phenotypically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-Black / Red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-Brown / Blue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http://learnscape.org/blog/wp-content/uploads/2008/12/picture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4502" y="2514600"/>
            <a:ext cx="4829498" cy="36766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724400" y="6324600"/>
            <a:ext cx="4079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Taken From:  www.learnscape.org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gene that is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phenotypically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expressed in the homozygous state but has its expression masked in the presence of a dominant gene.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“weaker” gene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Punnett</a:t>
            </a:r>
            <a:r>
              <a:rPr lang="en-US" dirty="0" smtClean="0"/>
              <a:t> Square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2438400"/>
            <a:ext cx="4267200" cy="3429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  <a:endCxn id="4" idx="2"/>
          </p:cNvCxnSpPr>
          <p:nvPr/>
        </p:nvCxnSpPr>
        <p:spPr>
          <a:xfrm rot="16200000" flipH="1">
            <a:off x="3086100" y="4152900"/>
            <a:ext cx="3429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  <a:endCxn id="4" idx="3"/>
          </p:cNvCxnSpPr>
          <p:nvPr/>
        </p:nvCxnSpPr>
        <p:spPr>
          <a:xfrm rot="10800000" flipH="1">
            <a:off x="2667000" y="4152900"/>
            <a:ext cx="426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752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B		    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2590800"/>
            <a:ext cx="68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</a:t>
            </a:r>
          </a:p>
          <a:p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3048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BB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048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BB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0400" y="4724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Bb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1600" y="4724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Bb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6248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             B=Black               b=Red 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Objective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Recognize </a:t>
            </a:r>
            <a:r>
              <a:rPr lang="en-US" dirty="0">
                <a:latin typeface="Arial" pitchFamily="34" charset="0"/>
                <a:cs typeface="Arial" pitchFamily="34" charset="0"/>
              </a:rPr>
              <a:t>genotypes and phenotypes and predict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genetic outcomes </a:t>
            </a:r>
            <a:r>
              <a:rPr lang="en-US" dirty="0">
                <a:latin typeface="Arial" pitchFamily="34" charset="0"/>
                <a:cs typeface="Arial" pitchFamily="34" charset="0"/>
              </a:rPr>
              <a:t>of an animal through use of the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Punnett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Square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basic physical unit of heredity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ww.topnews.in/health/files/Ge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1" y="2545080"/>
            <a:ext cx="4724399" cy="377952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038600" y="6400800"/>
            <a:ext cx="3927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Taken from:  www.topnews.in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Long strands </a:t>
            </a:r>
            <a:r>
              <a:rPr lang="en-US" dirty="0"/>
              <a:t>of </a:t>
            </a:r>
            <a:r>
              <a:rPr lang="en-US" dirty="0" smtClean="0"/>
              <a:t>DNA and </a:t>
            </a:r>
            <a:r>
              <a:rPr lang="en-US" dirty="0"/>
              <a:t>associated proteins present in the nucleus of every cell</a:t>
            </a:r>
          </a:p>
        </p:txBody>
      </p:sp>
      <p:pic>
        <p:nvPicPr>
          <p:cNvPr id="12290" name="Picture 2" descr="http://wmworia.files.wordpress.com/2007/11/23chromoso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200400"/>
            <a:ext cx="4143375" cy="29527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343400" y="6248400"/>
            <a:ext cx="441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Taken from:  www.wmworia.wordpress.com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Locus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4038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specific location of a gene on a chromosome.</a:t>
            </a:r>
            <a:endParaRPr lang="en-US" sz="3200" dirty="0"/>
          </a:p>
        </p:txBody>
      </p:sp>
      <p:pic>
        <p:nvPicPr>
          <p:cNvPr id="11266" name="Picture 2" descr="http://t3.gstatic.com/images?q=tbn:ANd9GcSsh-bzwetVvaSSoRh74z5t8F7OKSv9Ho3GJhTcwxQhIDKV2-naHGOrJ9X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019121"/>
            <a:ext cx="3048000" cy="3072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of the possible forms in which a gene for a specific trait can occur.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Ex: A, 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genetic constitution of an organism.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Determines the phenotype.</a:t>
            </a:r>
            <a:endParaRPr lang="en-US" dirty="0"/>
          </a:p>
        </p:txBody>
      </p:sp>
      <p:pic>
        <p:nvPicPr>
          <p:cNvPr id="9218" name="Picture 2" descr="http://www.biotechlearn.org.nz/var/biotechlearn/storage/images/focus_stories/evolved_enzymes/images/fly_genotype_and_phenotype/117967-1-eng-AU/fly_genotype_and_phenotype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209800"/>
            <a:ext cx="4800600" cy="360997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486400" y="5715000"/>
            <a:ext cx="254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www.biotechlearn.org.nz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Physical characteristics of an animal.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-Horned/Polled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-Black/Red</a:t>
            </a:r>
            <a:endParaRPr lang="en-US" dirty="0"/>
          </a:p>
        </p:txBody>
      </p:sp>
      <p:pic>
        <p:nvPicPr>
          <p:cNvPr id="8196" name="Picture 4" descr="http://www.jandbcattlecompany.com/web-images/cattle/black-angus-EXAR-Polka-R317-15142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438400"/>
            <a:ext cx="4762500" cy="321945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181600" y="5791200"/>
            <a:ext cx="2539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jandbcattlecompany.com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Homozygous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one-locus genotype containing functionally identical genes.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-BB, bb, GG, </a:t>
            </a:r>
            <a:r>
              <a:rPr lang="en-US" dirty="0" err="1" smtClean="0"/>
              <a:t>gg</a:t>
            </a:r>
            <a:endParaRPr lang="en-US" dirty="0"/>
          </a:p>
        </p:txBody>
      </p:sp>
      <p:pic>
        <p:nvPicPr>
          <p:cNvPr id="7170" name="Picture 2" descr="http://www.newenglandreptile.com/graphics/genetics/homoXhom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3184" y="2362200"/>
            <a:ext cx="428256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199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Genetics and Heredity</vt:lpstr>
      <vt:lpstr>Objective</vt:lpstr>
      <vt:lpstr>Gene</vt:lpstr>
      <vt:lpstr>Chromosomes</vt:lpstr>
      <vt:lpstr>Locus</vt:lpstr>
      <vt:lpstr>Allele</vt:lpstr>
      <vt:lpstr>Genotype</vt:lpstr>
      <vt:lpstr>Phenotype</vt:lpstr>
      <vt:lpstr>Homozygous</vt:lpstr>
      <vt:lpstr>Heterozygous</vt:lpstr>
      <vt:lpstr>Dominant </vt:lpstr>
      <vt:lpstr>Recessive</vt:lpstr>
      <vt:lpstr>Punnett Square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ashlie webb</dc:creator>
  <cp:lastModifiedBy>ashlie webb</cp:lastModifiedBy>
  <cp:revision>9</cp:revision>
  <dcterms:created xsi:type="dcterms:W3CDTF">2011-01-11T04:20:10Z</dcterms:created>
  <dcterms:modified xsi:type="dcterms:W3CDTF">2011-01-11T05:58:23Z</dcterms:modified>
</cp:coreProperties>
</file>