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9" autoAdjust="0"/>
    <p:restoredTop sz="94660"/>
  </p:normalViewPr>
  <p:slideViewPr>
    <p:cSldViewPr>
      <p:cViewPr>
        <p:scale>
          <a:sx n="60" d="100"/>
          <a:sy n="60" d="100"/>
        </p:scale>
        <p:origin x="-786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FC5A32-4191-4321-8550-CF7433F8D4B5}" type="datetimeFigureOut">
              <a:rPr lang="en-US" smtClean="0"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7641D95-298D-4363-A3DA-EC5757A1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89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BCD07EA-F03E-44B1-9CC2-13CD3D1ADE37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B8A0CFA-EF4B-49E6-905C-6D2B9AFFB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Employability Characteristics of </a:t>
            </a:r>
            <a:br>
              <a:rPr lang="en-US" dirty="0" smtClean="0"/>
            </a:br>
            <a:r>
              <a:rPr lang="en-US" dirty="0" smtClean="0"/>
              <a:t>A Successful Worker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Ms. Fleming</a:t>
            </a:r>
          </a:p>
        </p:txBody>
      </p:sp>
      <p:pic>
        <p:nvPicPr>
          <p:cNvPr id="11266" name="Picture 2" descr="http://upload.wikimedia.org/wikipedia/en/thumb/f/f5/SamHoustonStateBearkats.png/220px-SamHoustonStateBearkat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724400"/>
            <a:ext cx="2095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Appropriate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 No profanity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b.) Body language</a:t>
            </a:r>
          </a:p>
          <a:p>
            <a:pPr lvl="1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-gestures</a:t>
            </a:r>
          </a:p>
          <a:p>
            <a:pPr lvl="1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c.) Appropriate word choice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d.) No slang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e.) No sexual harassment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-verbal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-physical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www.wandersouth.com/wp-content/uploads/2011/05/Slippin-Southern-2-3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26670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Dependability/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*Knows Unwritten Rules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a.)The boss can depend on you to get the job done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.) Diligently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 on task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-even if supervisor is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present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c.) Be careful not to promote competing companies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23554" name="Picture 2" descr="http://fayazjots.files.wordpress.com/2011/07/dependability_header_w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114800"/>
            <a:ext cx="4410288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Attitude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Should </a:t>
            </a:r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be Positive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!!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 Don’t let others negativity affect you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b.) Support co-workers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c.) Work well with others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d.) Be a role model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e.) Help others when capable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24578" name="Picture 2" descr="http://bestmotivationalspeaker.com/wp-content/uploads/2011/04/sm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8360" y="2667000"/>
            <a:ext cx="4042877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Objectives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employer expectations.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Discuss appropriate work habits.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good citizenship skills.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career development and entrepreneurship opportunities in the field of animal systems.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competencies related to resources, information, interpersonal skills, and systems of operation in animals systems.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Identify employer expectations.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Discuss appropriate work habits.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Identify good citizenship skills.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Identify career development and entrepreneurship opportunities in the field of animal systems.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mtClean="0"/>
              <a:t> </a:t>
            </a:r>
            <a:r>
              <a:rPr lang="en-US" dirty="0" smtClean="0"/>
              <a:t>Apply competencies related to resources, information, interpersonal skills, and systems of operation in animals systems.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</a:t>
            </a:r>
            <a:r>
              <a:rPr lang="en-US" dirty="0"/>
              <a:t>t</a:t>
            </a:r>
            <a:r>
              <a:rPr lang="en-US" dirty="0" smtClean="0"/>
              <a:t>his Important??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Agriculture we practice and learn leadership, life, and good citizenship skills.  These skills are used to help achieve employment and make money!! We all love MONEY.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(7) Ways to Reach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Punctuality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Appearance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Respectfulness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Trustworthiness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Appropriate Language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Dependability/Reliability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Attitude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Punctuality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3600" dirty="0" smtClean="0"/>
              <a:t>*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Be on time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 Arrive a few minutes early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Work the designated time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Not staying past the designated lunch time</a:t>
            </a:r>
            <a:endParaRPr lang="en-US" dirty="0"/>
          </a:p>
        </p:txBody>
      </p:sp>
      <p:sp>
        <p:nvSpPr>
          <p:cNvPr id="15362" name="AutoShape 2" descr="data:image/jpeg;base64,/9j/4AAQSkZJRgABAQAAAQABAAD/2wCEAAkGBhQSEBQUEhQVFBQVGBgYFxcXFxYUFxkYFxUVFBYVFBgXHCYeHBwkHBUWHy8gIycpLCwtFR4xNTAqNiYrLCkBCQoKDgwOGg8PGi0kHyUsLCwsLCwsLCwqLjEuLCksLCwsLC8sLCwsLCwsLCwsLCkpLCwsLCwsLCwsKSwsLCwsLP/AABEIANwA5QMBIgACEQEDEQH/xAAcAAABBQEBAQAAAAAAAAAAAAAAAwQFBgcIAgH/xABLEAACAQICBwUDCQMJBgcAAAABAgMAEQQhBQYSMUFRYQcTInGBMpGhFEJSYnKCkrHBI9HwJDNDU2OissLhCBVzs9LxJTRUg5Ojw//EABoBAQADAQEBAAAAAAAAAAAAAAADBAUCAQb/xAAwEQACAgEDAQcEAQMFAAAAAAAAAQIDEQQhMRIFEyJBUXGBMmGRoUIjwdEUYrHh8f/aAAwDAQACEQMRAD8A3GiiigCiiigCiiigCiiigCivEkoUEsQAMyTkAOZJ3VR9P9sOCw5KxFsTIOEVil+RkPh/DtUBe6+E1iWke03SeIB7lEwsZ3Nbaa325MvctVLSeNkl/wDNY6SQ/R23YeQGSj0FAdEYzWfCxfzuJgS30pUB916ip+03Rq78XEfs7T/4Qa53vhV3B29wFeWxsPCI++gOhF7V9GE2+Uj1SUD37FPoO0DR7mwxkF+rhf8AFauahio/6s++vQmjO8MPcaA6rwukY5f5uRJPsMrfkacXrkxCgN0fZPqp94qf0br1pDD27vEyMo+a575eVrPcgeRFAdKUVjug+3VhZcXAGHF4TY+Zjc5+jelaNq/rphMaP5PMrNxjPhkHmjZ+ouKAnKK+A19oAooooAooooAooooAooooAooooAooooAoopDG41Io2kkdURBdmY2AHMmgF6ouuPavh8GTFEPlOI3bCHwKf7R+f1Rc87VSdce0+bHM0GBLRYfMPLmruOOfzF6DM8bbqpJ0hHhhswgPJuMh/wAooCa09pnFYzx4+cxxHMQJ4V6fs75+bXNQR02kfhw8YB+kw2mPlUfNtOS0jG/EXFx9onJfLM9K94XDtJlEu0OLZpH6sfE3l8K6jFyeEcynGCzJ4R8xONlkPjdieWZPuG71ppIAN7BT1OfuW5+NWnA6ls9u8YkfRUd2n7z8KsWA1RjjGSqv2VF/xHP41dhoZveWxl29q1R2juZrHgmf2Vlf7MZA97GnC6Bk/qX9ZEWtWj0Og3i/nnSwwCj5o91WFoYLlspy7Wsf0xRkh0BJ/Un/AOVKTfQkg/opR9kq/wCRrYfkg+iPdXlsAp3qPdXv+hr9Wcrta7zijGJISu92XpIjL+8V9R3GeyGHOM/urX5tDxtvWoPH6iwvmo2G5r4T8P3VDLQP+LLNfa8X9ccexQI8aG3keRyPoaWElmBUlWGYOYYEcVIzqV0nqZMlyLTL18L+jDf61AmB0OyL3/q5BZvu8/SqVlM6/qRqVaiu5Zg8mj6qdsuJw1kxV8TF9IkCZR0Y5P5Nn1rZtX9ZsPjYu8w8gccRuZTydTmDXKkU4bLO4+ad/pz/ADp5orS82FlE2HkMcg4jcRxVgciOhqInOtKKofZ92pxY+0UuzDivo38MnMxE8fqnPlfhfKAKKKKAKKKKAKKKKAKKKKAKKK8SyBQSxAAFyTkABvJPAUAhpLSUeHieWZwkaC7MdwH6ngBvJIFYDrfrlLpWQ5mLBRm6qctq255OBY8BuX4lTtB13bSeI7qJiMHEbjh3hH9K3+UcAb7zlTsdj7jYTJF/i5oBbF6SuO7iGyg9PvOaaJ4TZQWc7gMnPl9BfielGGgZ2EcYu5zN9y/WfryHDzq+6u6prEtzmT7TH2m8+Q6e+rVGmdrzwijq9ZHTrHMvQg9D6oNJZprG25Bki+f0j/GdXXBaHRAMr29w8hT+KEDIUusda8IQrWIo+bttsvl1TYksVKCKlglexHXrkeRrEBHX3uqcCOvuxXPUSqsb93Xwx062K+GOnUO7GpipNoae93XkpXvUcOsj3hqI0tq9FOpDqDy5g8wasbR0g8VdZTWGR9Li+pPDMp07qo8WeckY+cBeRPP6QHvqD7wiwc3B9mQbjw8X8XFbPPh71TdYNUgdp4VFzm0e5X6r9F/z49c+/Sfyr/BsaTtJ5ULvz/kpuakEEhgQQQbEEZqQR8CK3Lst7UflWzhcWQMQMkkOQmA4H+0t+LzvWGOnd5G/dkmxIN0N7FWHnvHuozVgQSrAggg5g71KkehBrMN07Boqg9lnaEMfD3Ux/lUQ8W4d4u4SDrwYc89xyv1AFFFFAFFFFAFFFFAFZH2067Ef+HwHxOAZyOCnNYvvZE9LDia0TWzWJcDhJcQ+ewPCv0nOSL6m3peuY2xbyPJiJW2pHYsTzZjcn/SgE8Q+wuwN/HzpLDRszKiZu/s9Prtyyvb30kz72bMDf15L6/kKvmperxVe9kH7R8zluHBf9OflVjT0u2WPIp6vUrTw6vPyH+rWrSwoL5scyTvJ5n91WWOOvkaU4RK29orCPlt5y6pcs+KlLKlfUSlVSo3IsRgeVSlAle1WvYSo3InUBPYr7sUsEpDGYjYsFG07Gyj8yegrhywSxrbeEetivmxSIwc28ygHkEBFK4RnO0JFsV4j2WB4ivOs7dOFlMCleClOTHXhlrtSIXAaslJOlPGWkXWu0yGUBnJFTLEYe9ShWkJEqWMitOBR9Y9AbasyrtNbxIPn9V+uOHO1jwqhldmyE3Ui8bcwfm++/kb9a2TFQVQdbtB2JZRZZG/BKdx+y+77VudUdZRld5H5NXs3VtPuZ/H+CD0TpWTDTpPC2zJGbj9VYcQRkR1rqDVTWOPHYWPER5Bh4l3lHGTIfI+8WPGuUY3JGe8ZH+P4+NaF2N63fJcZ8nc/scSQOiy7kb19k/d5Vlm8dCUUCigCiiigCiikMdi1ijeRzZUVmY9FBJ+AoDFO3XWQyYmPBofDEA8nWRx4QfJDf79ZnjZLWUcKd4rSDYnEzYiT2pHaQ9No3A9BYelRpkzZ/o5jzOS/HP0oCZ1Z0R3+IAIukWbcjIeHpb+71rVYIrAAVXtS9Edzh1uPG3ibzP8AAHpVnjFbunr7utep8lrLu/ub8lshRFpdFrwgr6J7PssLA+y3AniOhr2c0uTqmpy4F0Iva4va9uNudeVJZpIz9EW8iCD8ab46E97GVOyTdQeFxmoPQ3Ir3FirzR3Gy3iR15G20pHMGxsapTt3w/U16tN4VNb5WfZr/wAFsLjEWJNshT7NjzXI7qXmxPsiMbbMLjOyhfpE0nDh1TEG4/nFuvmPbA88j76TweDkTxIt9lnTZbw3Tb2gVJ/7VH1yWxOqa2+pe+/G+f8AgeYTEliysuy62uL3FjuKnlScotiY78UYL9q97e6nGCwzl2kkAUkBQoO1YA3zPE3NL4vArIuy3mCN4PMHnXSk2iPpjGewbNNMbjQlwM3ysv2jsrc+ZoGjZtwxGXMoC3vr2uhU2GUliWsS5PiuMwb9OVHKT4Ea4LeTGcxmj2SWV9plUjZtbaNrg3zpI6X32QkBtm43WvZczxPIU7m0XIxUtLtbLBgNgKDY3zscz/rXyDBFYApALAE8/HmQRfje1cJzzsStVYWcN/bY8yYpNrZ2l2uV8/Lz6V8dairI0aoHKvkrIV2iWJzYg53uT4gd1LLNISwDLePLYI8TWHtHlfpUkL/Uht0ax4X+R0y0k4phpzT6wxjMKxtlvYX6c+HXhfdTHROMnaQGddlH/mw2UlxfMrwBFt9j0FTq5KWCi9I5Q6sr29iUmjqF0ngldWRxdWFiOn7xkR1FT7rTHFx5VcW+xlTTTyjHdM4RopSWNzco53XORD/eWzed+VIJvyNjvBHMcRVu1x0XtWYD2hsN9oXaI+/aT7wqmQyZDmMqwr6+7m4n1mlv76pT/J1NqDrJ8uwEMxI27bEn/ETwt5XybyYVYqxPsI07sYibCk+GVe9T7aWVwPNSp+5W2VCWQooooAqjdsmlu50TKo9qcrCM+DHaf+6rD1q81jX+0Hj88JD/AMSQ+Y2UX83oDJ9q0R5saW0Dge9mhjtkzF2+ylwB7waaYtrKByF/0q1ag4O+Ilb+rRIx5nNreoPvqfTw67Eirq7O7plL7GgYdLAU7jWkIxTqMVuSZ8pWhVFpRoAy2YXB/i4r5GKcIKryw9mX68ppojMcromYLqpVlf5y2O5xxyuL07x2D73u5I2AYEENa/h5W4+tPTCGFiAQciDX2fCB0ZMwGBXwnZyIINiN2/hVN17v0NRah4jhYaz7b/YbaK03DPfu3RyhKkixswyI5jd68L1MItYtpvUrE4CTv8KxAHFOXJ1zFueRXotWTVDtWRysWLtFJuD3/ZsfM+z6m3I8K46/Jnbq2zHdGkha9bNfIpAwuKVrxsKIkUo2aUNQWuGsoweH2gNuaQiOCIb5JW9kAcQL3Pu4ivOo96CUY0ky000DFKuHjGJdZJwo7xlAA2t9rDI2GVxYG17C9Q+mdc1VzDhl+UTZ+FM1Xq7DhzsQOZFdqRw4Z2JbG4lIgXYgW4n8uZ8qpM+OlxEl8MSI1Zv2sgACk+0FO9t/si/mtPcPoCSd9vEt3zcIxlCg5Ei211AsDxvlVih0UBbaztuAFlHQAZWr3p6+TxWd1nG5VcHoQqwMNnludueTxFb5+BL+G+7nzNS+F0MFYO7mRxuJAAF99gKlxhlUkhQC2887bqTcVNCC5ZWsueMR/PmNpBTOdKfOKayirkTLsRWNP4MvE6j2iLr9pfEh/EBWX4gDvTbc4Dj1G1+pHpWv49eNZdrFhu7lFsgruvoW7xfhIPdVPXx4kaXZNmHKv5JHUnS3ybHYWa9gkqqx+o/7N931WJrqYVx9DucDfa49OVdYauaQ7/B4ea9+8ijYkc2QE/G9ZZuklRRRQBXP3briNrSiLf2IEFuRLyN+oroGub+2F76anvwWEendK3+Y0BTcQt3A+yPeavvZ9H+xlf6czkeQsB+tUMi8y/bWtD1AH8iT7Un+Mir2hX9T4MvtV4o+UWyMU6QU2ip1HWpIwqxdBS6UjHThBVeRdgLIKWQUigpzHUEi1A990DVJ1t7LYsSC8NopMz9Vj1A3HqPW9XpKVUVBItwbXBhmjNYMdoiTupVaSEfMY5qo4xNut09noprVtW9b8PjY9qFwSPaU+F16MvDz3HgTUhpbQkWIj2ZUDDgdxB5q28HyrHNctRJdGsMXhpCEVgAwIV0LGwDAZEHd1vYjjUD2LKwza58ckcbySMFRFLMxOQVRck1m/wDvlTIdJ4kEOy7OBgO+OFrgTsODyZkE8N18rZtiNa8XOO6lxEjRyOhKtZlyYEeG24HPZ3GwyraNWtSNi0srO8hzMkmbX5ou5fPf6V5k9xghcPhsXjBaXaw8LXui/wA9IPrXHhH2vw8atGidV44U2QoReKjMsecjb2Pn8KsEWEVBZR5nifM14lcKCSQAMyTkAOZJqVEEvQbd0ALAWFJOKQh09BI2ykiltwGYv5EgA+lOJBU0JJ8FayLXI3cU3cU4ekHFWEVJjZ6bSinUlNpaniU7CJxorN9dIfE56xn3oU//ADrScbVA13HhP2Y/+ZOKj1azUS9mvGo90yvYb2vMH8q6U7KJ9vQ+E+qrJ+CR0HwArmnBnxL5fpXRnY0b6Hg+1L/znrFPpy70UUUAVzn20QbOmJD9OOJv7pT/ACV0ZWD9vmE2cfh5ODw7PrHI1/hItAZuwtKPtIfjWg6gN/I1H0XkB89q/wCtZ7jjZr9AfcQavHZ/P4cQnES7XpItx/hNXdE8WfBl9qRzRn0aLxEacx01iNOkNasjBrHKU4jpshpeOq8i9BjlKhp9ecPHiGhcsNk2LgAoDxBsb5bibVMRmqbozE4STCNBiykcsbSByws+2XYmRDvJud3S1rVHhPku1JPk0CKQEAgggi4INwQcwQaXU1UOz6Z/k8kT5mCVox5ZGw6A7Xvq2Kar2Rw8Fjh4FJMQqgbbKt/pELnyF6rmvFsRGMBGFeXEi+eaxRIwLYhrciAFHFiOANReldMjDYuZ8TA021spAAoNwcgibWV2JsbZ3BvTTs6DGXFCyBn2SzJmqLtPsxRsfmAXt6njVHvMvBsS0ThW5p5wk/LG430F2UxQ4gSFnm2WugYKEBByJ2R4rZW3DLdWoqtlA5Cm2Iw7GJkifumIsr2DbJ52ORqmasaeki8E7FmfFGNixLEExEGxO7xhPjUqWCl9SLy9QushHdL3l+67xe9tf2M99s9na2L9Kl2NV3S02ITEfsbSoyFjE1rDZKo2wd4vtA288q6lwQrdkJicLDiZnjgRBsptJIlwCRa6uN1rmwYU+i0/s4eFmG05bu2Hzrrkx8/ZNvrUto/TeHF1KDDPfxKyhM/MAD32pquiVbGGVSrRgbfhIIEm6xsem16VzBNbxfJ7Np7TWyJqSm70s5pu5rSiZExF6aymnLmmc7VYiU7CMxzVQ9eD4PSMf3p2/d76vGNes+15kzA5sP7qLb4s1Rat4qJezVnUZ9EyEwuTDoP0ro3scW2h8P1aU/8A3OP0rnCI5np/2rp/s1wnd6JwakWPdK1vt3k/zVin05ZqKKKAKynt+0btYXDzD+jlKE/VkXL+9GPfWrVXO0PQ/wAq0ZiYgLt3ZdPtx2kW3qtvWgOY8WLoh9P0/Wp7UTGbOJAO6WK33ojb32v76gY/FEwHDMV60Xje7dX4xOJPutZZB7rVLTPosTINTX3tUofY2mJqdIajcJMCoINwRT6I1vSPka3gdoai9GadPyh4pNzO3cscgwDEFb8bEEA+nKpKNqb6U0Us8Wx7LDNGGWy2/hwPH37wKq2J8o0aZR4fmTKtUfpDV3DSt3skW0wzOyWBbZF7EKfEcvOovQGs20RDMCJgdm4BIYjI3tuPM7uOVWVGqNSysotLMHhjXVrAmKElxaSV3lccmc32fQWHmDT7SWl1w8e24cjkoJ953KOpNfVNRGlZflMhwqm0KgHFMDbwnNcMCOLjNuSZfPFQ2JvjktVTj1pzWV5+RADEvpRxK0qQQxkrDEG2pGLeFpiMt4JVTyv9I1d9X9CJhYthL3J2mY5szbs/ytwpjhdAQGUT9ygZfYsLAfW2R4b9bVNh6rQqafVLkv36tSgq6m1HzX3/AL/IvtVnumlS2NjAcyjEd8uyrHZAQEszDJRss2fQVe9uk50DKynIMCDbI5ixz52qTpKkbekr2pek+9WVnl2pXbaMeY2QBs7Sgnc282yvVidqZ4HRkUC2iRV62zPmxzNJ4zSiowSzO5BIRF2msMixzAA8yK7isHE5dUvCedKaLjnWzjPgw9pfI/puppojR3cRbORYkliOJJy+FqdYbHrKCVJyNmBBDKeTA7jXnEzbKsx3KCfcL12oRz1kMpTx3Yli8Yqe0bE7hvJ8gM6SWXaF7MPtC1RUUbNE821aQ3N+OyvzVPzd3DlTzBYkvGpbfx9Da9d1zcpbnGopUIZW7Tw/cUkNMZ3pzK1R2Kkq7FGRYyPxDXNZrrJiNvEDoNo/eJkt6BgPSr7pOcLGxJsCCL8gQdo+ihj6VmM85keRz85vzNyBVLXT4h8ml2TX9VnwK4TDmQqi5tIyoLb7swA+JrrzA4URRJGvsoqoPJVCj8q5v7J9D/KNK4cWusN5m6bA8F/vlK6WFZhun2iiigCvhr7RQHMOumg/kOk5obWjLbaf8OTxAema/dqtSL3cpvmMweqtkf461ufbjqt3uGTFoPHh8n6xMRn91rHyZqxTFJtxhhvXJv0P6UBe9SNI7UPdMbtEdnzW1429Vy+7Vujasc1e0wYZFe+SjZfrGTcMBxKnPyrWsJiQyggg35budx0rb01neV4fKPltfR3N2Vw9ySRqXVqZo9Lo1SSRFCR7w2CRHd1FnkN2PHduHIdKeBqbI1NNLYSWQKsUndgnxtne1sgtuu/MVBJY4LkJdT3Y70ppBo1CRgNNIdmNTuvvZ3+og8R9BvYUYDAhE7pWJAJZ3NiXkY7TO3Mk59BYbgKrmhmkixskMr99IYxsSEklIwQdnPdctc9QN4tU/j8WETu1PiOR5i++/U1BJpJyZcw01FC+jcQSXkdzsLcL80dTYZbre+lv9+jbUbLBW3McgeoHKmcyAGGH5u9utv8AW9K6ZF1QcdsAe47vh8Kh3S28iTKyTBkrz34503lNxXkPbcKhsulCzDwl675OoxUo5XI4L1U9LaVEWL72M94AgSUC52c8htbgd3HeDVimN1IBsSCAeVxa9VaLELDg5IZFIkO2CuyfESbKwNrEWt7qsy3Sx7ntPLz7Y9yU0JCf2k7EEzkNZcwAL2HU52PlT3FKGVl5gj35VHauQumHAe4JJIB3gHdf4m3Wn7PU8I+HcqXzxY2nwyKgwUgj7tmULc7rlrHeBwH+tO7BQAMgNwpR3ppNJUtdSjwVb9RKzkTmkqLxUtOJ5aiMdiwqliQOV917E59AAT6das7RWWZ7TnJRjyyta56U2U2BvPhH5sf8K/jFVFUtYcvz3mnOkMZ3srSZ7IyS+8nr14nqTS2gtDvisRHBHm8rBR0vmWPQC7HyrBts7ybkfW6elU1qC8jZ+wbV7u8NLimHinbYQ/2cZNyPNyfwCtUpnojRiYeCOGMWSJAi+QFrnqd56mnlRE4UUUUAUUUUAniIFdGRwGVgVYHcQRYg9LGuZdbNXW0bjpIGuYm8UbH50THL7y22T1W/GunqqfaNqUNI4QqthPHdoWP0uKE/RYADoQDwoDmjGYcxSXGfEHgQf3/vq26l6wBdmEnwm/dEm/UxHqN68xlvtUCICdqCUFJEYgBsirA2KN61F3MbEMDb5w3EEHJl5Ec6lqtdUupFfUURvg4SNxhmvnTtHqh6raz7VkkIL/NbhIOLAfTHzl9auMM4O6tyMo2R6onys4Tpn0TPekNImLuzYbBYK7G9lB3HL8+lROtmOX9mYn/aZi6N8y1wGKnnu9am7ggg2IO8HMHoab4bQsCPtrGA28ZkgHmATaoZwbLtF9ccNrdfse6N0XHFmiWdgNpiSzHjYk576cyYVGNyM99xkd9868B69h65cFjDPVa85yI6RhZmVk3j/uDS8ELFg8hBI3AbhzPnX3bptjdLRw27xwt9wzJ87AbutROtJ9TJlbJrpRJF6+FqQ26+GSvLq5yjiGPkV2RjLMhUvXlnypIyU0xOK+au85eVcpR09Si3x+zqPVqLG18/YWXGbTWAOW85fpQ701dgi2HvHE0krkC5OZrqmc+pQlu+X9jzURh0uyGy4XOX6sXllpjPNXyWemM89aCRkTmecTOBe5sBvPDLMk1RNadMF27pPI9BvIPI5AnyA+bnIay6xbPgjN3O62/o37h68qp75XF7k+0f8o/Ws3V6jq8EePM3OztG4f1Z8+R8RbkAbhkP3+tbl2Jamd3GcbIPFICsIPBL+KT7xFh0HWqH2b6iNjsQNoEQpYytmMuEYP0m+AueV+kIYQqhVAVVAAAyAAFgAOVqzjYPdFFFAFFFFAFFFFAFFFFAZh2sdmpxIOLwq3xCj9og/pVHFf7QD8Qy3gVjOwMQtjlKN3DatwP1uFda1lvaZ2UfKC2KwQC4jfJELKJfrLwWT4N0OZAwpXaI7JBte5G4gjcyngw51dtXdbcgJGBG4SbgTyk4I/X2T51XJCJCY5gY5VJW5BBuMtmQHMEbs86jpcO8L8virA8+BFTVXSqeUVtRpoXx6ZfDNnw+MBp2k9ZLofWdo7Lw+gxsP/afPZ+y1x5VdtG6xpIbXs30Tk3mB84dVJFa9Wohb7nzl+kt0+7WV6lqWamenIGkh2V3ll/OxPkL3pGLGA7jS64mpJ19SaIq7umSkvIj8PgcVD7Dq4+iSSPTaAt6EU21ixpliXbUxuhJKtuIItdG3Hdu3+dTgxFDygixsQeBzHuNVZabw9Kf9y5HW+JSkl8bD1Zch5D8qDJTITgbq8tiasqJWdmWO2lprkpuPdSDT0m81cTojPDfK4OoaqVeUns+V6nvv7m54cK8STUg8wFROktPpGLlh+npxPp7xXNVcdPDxvflv1Orrp6uxKuOy2SXkSWIxQAzNv4yHn0qo6c1lz7qIbTnhv5HPhfK9tw434RuP0zJPmp7uLMGRsh1CAcegueZO+ohphYpECAcmY+2/wD0joPW9U79W5+GHBqaTs5Vvrs3f6R8lfZJs21IfafeBfeqc+pqf1N1Olxkyoi5nMkg7KLfN36chvJypzqbqFNi5QqruttMfYQH5z8zyUZnyuR0Lq1q1FgoRHEMzm7m207c2t8AMgKoGsKavaBjwcCwxDJcyT7Tsfadup/QAZCpOiigCiiigCiiigCiiigCiiigCiiigKXr32YwaRUuLQ4kDwyqPatuWUD2h13jnbI4bp7QmJ0e/c4yK6E+FvajbrG9vgc+Yrqam2kNGxzxtHNGsiNvV1DA+hoDkqTAq2cZv9U7/SkUmdMt4BvsvmL8xfceozrZdaewcEtJo+Tuzv7mQkrzskmbDya/nWYaa0PisI2xi4HXkzC6nqri6n30B6wGtTpkxb737QejXDj1J8qsOD1tVuI9GDfBtlvcDVIsh3Er0OYry2G6A+RtVmGqshtkpW6Ci3drD+xpy6bXK5tfndf8QFLjSqfSHvB/Wsrjdk9lpE8if0NKjHyf1rfeBP6VZWvfnEovsiP8ZM1E6RX6Q99JtpWMD21/EP31mnyx/wCuH4D/ANNBxjbjPJ5KrD8yK9ev/wBv7PF2R6z/AF/2aJPpxFF7/C3xawqJxuucajIi/TxH4WHxNUpnj4iVz9Zwg+AJ+Ne1xpH82kadQu234nvb0tUMtbY+NixDsumO8ssmcVpueYXUd3H9OQhV9OB9ATUS+JQEsb4iTm91jB6L7T+th0ryuCkkN2JJPFjc+l6u2rHZNicRZjGUQ/Plugt9VPbb3AdaqSnKTzJmjCuMFiKwUpYZZ2uxuBxOSqOQG5R5Vpeo3ZI8uzJMDFHvuRaRh/ZqR4R9Zh5A760fVrs4w2EsxHeyDczgWU/UTcPM3PWrXauTsaaL0VFh4xHCgRBwHE8SxOZJ5nOnlFFAFFFFAFFFFAFFFFAFFFFAFFFFAFFFFAFFFFAFJzYdXUq6hlO8MAwPmDkaUooCjab7HNHYi5WIwMeMJ2B+A3T4VS9Jf7PcgN8Pi1YcpUKny2kuPhW20UBzfjOxrSke6JJR9SVPyfZNRk3ZzpJTY4OY/ZCv8VJrqOvlqA5YHZ/pH/0WI/AaeYfss0k+7CSC/wBJo1+DNXTlFAc/6P7C8c5/aGGIdXLn3ILfGrbonsJhSxnnd+axqsY952m/KtTooCE0LqbhMLnDAit9M+OT8bXbjwqatX2igCiiigCiiigCiiigCiiigCiiigP/2Q=="/>
          <p:cNvSpPr>
            <a:spLocks noChangeAspect="1" noChangeArrowheads="1"/>
          </p:cNvSpPr>
          <p:nvPr/>
        </p:nvSpPr>
        <p:spPr bwMode="auto">
          <a:xfrm>
            <a:off x="63500" y="-766763"/>
            <a:ext cx="1647825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AutoShape 4" descr="data:image/jpeg;base64,/9j/4AAQSkZJRgABAQAAAQABAAD/2wCEAAkGBhQSEBQUEhQVFBQVGBgYFxcXFxYUFxkYFxUVFBYVFBgXHCYeHBwkHBUWHy8gIycpLCwtFR4xNTAqNiYrLCkBCQoKDgwOGg8PGi0kHyUsLCwsLCwsLCwqLjEuLCksLCwsLC8sLCwsLCwsLCwsLCkpLCwsLCwsLCwsKSwsLCwsLP/AABEIANwA5QMBIgACEQEDEQH/xAAcAAABBQEBAQAAAAAAAAAAAAAAAwQFBgcIAgH/xABLEAACAQICBwUDCQMJBgcAAAABAgMAEQQhBQYSMUFRYQcTInGBMpGhFEJSYnKCkrHBI9HwJDNDU2OissLhCBVzs9LxJTRUg5Ojw//EABoBAQADAQEBAAAAAAAAAAAAAAADBAUCAQb/xAAwEQACAgEDAQcEAQMFAAAAAAAAAQIDEQQhMRIFEyJBUXGBMmGRoUIjwdEUYrHh8f/aAAwDAQACEQMRAD8A3GiiigCiiigCiiigCiiigCivEkoUEsQAMyTkAOZJ3VR9P9sOCw5KxFsTIOEVil+RkPh/DtUBe6+E1iWke03SeIB7lEwsZ3Nbaa325MvctVLSeNkl/wDNY6SQ/R23YeQGSj0FAdEYzWfCxfzuJgS30pUB916ip+03Rq78XEfs7T/4Qa53vhV3B29wFeWxsPCI++gOhF7V9GE2+Uj1SUD37FPoO0DR7mwxkF+rhf8AFauahio/6s++vQmjO8MPcaA6rwukY5f5uRJPsMrfkacXrkxCgN0fZPqp94qf0br1pDD27vEyMo+a575eVrPcgeRFAdKUVjug+3VhZcXAGHF4TY+Zjc5+jelaNq/rphMaP5PMrNxjPhkHmjZ+ouKAnKK+A19oAooooAooooAooooAooooAooooAooooAoopDG41Io2kkdURBdmY2AHMmgF6ouuPavh8GTFEPlOI3bCHwKf7R+f1Rc87VSdce0+bHM0GBLRYfMPLmruOOfzF6DM8bbqpJ0hHhhswgPJuMh/wAooCa09pnFYzx4+cxxHMQJ4V6fs75+bXNQR02kfhw8YB+kw2mPlUfNtOS0jG/EXFx9onJfLM9K94XDtJlEu0OLZpH6sfE3l8K6jFyeEcynGCzJ4R8xONlkPjdieWZPuG71ppIAN7BT1OfuW5+NWnA6ls9u8YkfRUd2n7z8KsWA1RjjGSqv2VF/xHP41dhoZveWxl29q1R2juZrHgmf2Vlf7MZA97GnC6Bk/qX9ZEWtWj0Og3i/nnSwwCj5o91WFoYLlspy7Wsf0xRkh0BJ/Un/AOVKTfQkg/opR9kq/wCRrYfkg+iPdXlsAp3qPdXv+hr9Wcrta7zijGJISu92XpIjL+8V9R3GeyGHOM/urX5tDxtvWoPH6iwvmo2G5r4T8P3VDLQP+LLNfa8X9ccexQI8aG3keRyPoaWElmBUlWGYOYYEcVIzqV0nqZMlyLTL18L+jDf61AmB0OyL3/q5BZvu8/SqVlM6/qRqVaiu5Zg8mj6qdsuJw1kxV8TF9IkCZR0Y5P5Nn1rZtX9ZsPjYu8w8gccRuZTydTmDXKkU4bLO4+ad/pz/ADp5orS82FlE2HkMcg4jcRxVgciOhqInOtKKofZ92pxY+0UuzDivo38MnMxE8fqnPlfhfKAKKKKAKKKKAKKKKAKKKKAKKK8SyBQSxAAFyTkABvJPAUAhpLSUeHieWZwkaC7MdwH6ngBvJIFYDrfrlLpWQ5mLBRm6qctq255OBY8BuX4lTtB13bSeI7qJiMHEbjh3hH9K3+UcAb7zlTsdj7jYTJF/i5oBbF6SuO7iGyg9PvOaaJ4TZQWc7gMnPl9BfielGGgZ2EcYu5zN9y/WfryHDzq+6u6prEtzmT7TH2m8+Q6e+rVGmdrzwijq9ZHTrHMvQg9D6oNJZprG25Bki+f0j/GdXXBaHRAMr29w8hT+KEDIUusda8IQrWIo+bttsvl1TYksVKCKlglexHXrkeRrEBHX3uqcCOvuxXPUSqsb93Xwx062K+GOnUO7GpipNoae93XkpXvUcOsj3hqI0tq9FOpDqDy5g8wasbR0g8VdZTWGR9Li+pPDMp07qo8WeckY+cBeRPP6QHvqD7wiwc3B9mQbjw8X8XFbPPh71TdYNUgdp4VFzm0e5X6r9F/z49c+/Sfyr/BsaTtJ5ULvz/kpuakEEhgQQQbEEZqQR8CK3Lst7UflWzhcWQMQMkkOQmA4H+0t+LzvWGOnd5G/dkmxIN0N7FWHnvHuozVgQSrAggg5g71KkehBrMN07Boqg9lnaEMfD3Ux/lUQ8W4d4u4SDrwYc89xyv1AFFFFAFFFFAFFFFAFZH2067Ef+HwHxOAZyOCnNYvvZE9LDia0TWzWJcDhJcQ+ewPCv0nOSL6m3peuY2xbyPJiJW2pHYsTzZjcn/SgE8Q+wuwN/HzpLDRszKiZu/s9Prtyyvb30kz72bMDf15L6/kKvmperxVe9kH7R8zluHBf9OflVjT0u2WPIp6vUrTw6vPyH+rWrSwoL5scyTvJ5n91WWOOvkaU4RK29orCPlt5y6pcs+KlLKlfUSlVSo3IsRgeVSlAle1WvYSo3InUBPYr7sUsEpDGYjYsFG07Gyj8yegrhywSxrbeEetivmxSIwc28ygHkEBFK4RnO0JFsV4j2WB4ivOs7dOFlMCleClOTHXhlrtSIXAaslJOlPGWkXWu0yGUBnJFTLEYe9ShWkJEqWMitOBR9Y9AbasyrtNbxIPn9V+uOHO1jwqhldmyE3Ui8bcwfm++/kb9a2TFQVQdbtB2JZRZZG/BKdx+y+77VudUdZRld5H5NXs3VtPuZ/H+CD0TpWTDTpPC2zJGbj9VYcQRkR1rqDVTWOPHYWPER5Bh4l3lHGTIfI+8WPGuUY3JGe8ZH+P4+NaF2N63fJcZ8nc/scSQOiy7kb19k/d5Vlm8dCUUCigCiiigCiikMdi1ijeRzZUVmY9FBJ+AoDFO3XWQyYmPBofDEA8nWRx4QfJDf79ZnjZLWUcKd4rSDYnEzYiT2pHaQ9No3A9BYelRpkzZ/o5jzOS/HP0oCZ1Z0R3+IAIukWbcjIeHpb+71rVYIrAAVXtS9Edzh1uPG3ibzP8AAHpVnjFbunr7utep8lrLu/ub8lshRFpdFrwgr6J7PssLA+y3AniOhr2c0uTqmpy4F0Iva4va9uNudeVJZpIz9EW8iCD8ab46E97GVOyTdQeFxmoPQ3Ir3FirzR3Gy3iR15G20pHMGxsapTt3w/U16tN4VNb5WfZr/wAFsLjEWJNshT7NjzXI7qXmxPsiMbbMLjOyhfpE0nDh1TEG4/nFuvmPbA88j76TweDkTxIt9lnTZbw3Tb2gVJ/7VH1yWxOqa2+pe+/G+f8AgeYTEliysuy62uL3FjuKnlScotiY78UYL9q97e6nGCwzl2kkAUkBQoO1YA3zPE3NL4vArIuy3mCN4PMHnXSk2iPpjGewbNNMbjQlwM3ysv2jsrc+ZoGjZtwxGXMoC3vr2uhU2GUliWsS5PiuMwb9OVHKT4Ea4LeTGcxmj2SWV9plUjZtbaNrg3zpI6X32QkBtm43WvZczxPIU7m0XIxUtLtbLBgNgKDY3zscz/rXyDBFYApALAE8/HmQRfje1cJzzsStVYWcN/bY8yYpNrZ2l2uV8/Lz6V8dairI0aoHKvkrIV2iWJzYg53uT4gd1LLNISwDLePLYI8TWHtHlfpUkL/Uht0ax4X+R0y0k4phpzT6wxjMKxtlvYX6c+HXhfdTHROMnaQGddlH/mw2UlxfMrwBFt9j0FTq5KWCi9I5Q6sr29iUmjqF0ngldWRxdWFiOn7xkR1FT7rTHFx5VcW+xlTTTyjHdM4RopSWNzco53XORD/eWzed+VIJvyNjvBHMcRVu1x0XtWYD2hsN9oXaI+/aT7wqmQyZDmMqwr6+7m4n1mlv76pT/J1NqDrJ8uwEMxI27bEn/ETwt5XybyYVYqxPsI07sYibCk+GVe9T7aWVwPNSp+5W2VCWQooooAqjdsmlu50TKo9qcrCM+DHaf+6rD1q81jX+0Hj88JD/AMSQ+Y2UX83oDJ9q0R5saW0Dge9mhjtkzF2+ylwB7waaYtrKByF/0q1ag4O+Ilb+rRIx5nNreoPvqfTw67Eirq7O7plL7GgYdLAU7jWkIxTqMVuSZ8pWhVFpRoAy2YXB/i4r5GKcIKryw9mX68ppojMcromYLqpVlf5y2O5xxyuL07x2D73u5I2AYEENa/h5W4+tPTCGFiAQciDX2fCB0ZMwGBXwnZyIINiN2/hVN17v0NRah4jhYaz7b/YbaK03DPfu3RyhKkixswyI5jd68L1MItYtpvUrE4CTv8KxAHFOXJ1zFueRXotWTVDtWRysWLtFJuD3/ZsfM+z6m3I8K46/Jnbq2zHdGkha9bNfIpAwuKVrxsKIkUo2aUNQWuGsoweH2gNuaQiOCIb5JW9kAcQL3Pu4ivOo96CUY0ky000DFKuHjGJdZJwo7xlAA2t9rDI2GVxYG17C9Q+mdc1VzDhl+UTZ+FM1Xq7DhzsQOZFdqRw4Z2JbG4lIgXYgW4n8uZ8qpM+OlxEl8MSI1Zv2sgACk+0FO9t/si/mtPcPoCSd9vEt3zcIxlCg5Ei211AsDxvlVih0UBbaztuAFlHQAZWr3p6+TxWd1nG5VcHoQqwMNnludueTxFb5+BL+G+7nzNS+F0MFYO7mRxuJAAF99gKlxhlUkhQC2887bqTcVNCC5ZWsueMR/PmNpBTOdKfOKayirkTLsRWNP4MvE6j2iLr9pfEh/EBWX4gDvTbc4Dj1G1+pHpWv49eNZdrFhu7lFsgruvoW7xfhIPdVPXx4kaXZNmHKv5JHUnS3ybHYWa9gkqqx+o/7N931WJrqYVx9DucDfa49OVdYauaQ7/B4ea9+8ijYkc2QE/G9ZZuklRRRQBXP3briNrSiLf2IEFuRLyN+oroGub+2F76anvwWEendK3+Y0BTcQt3A+yPeavvZ9H+xlf6czkeQsB+tUMi8y/bWtD1AH8iT7Un+Mir2hX9T4MvtV4o+UWyMU6QU2ip1HWpIwqxdBS6UjHThBVeRdgLIKWQUigpzHUEi1A990DVJ1t7LYsSC8NopMz9Vj1A3HqPW9XpKVUVBItwbXBhmjNYMdoiTupVaSEfMY5qo4xNut09noprVtW9b8PjY9qFwSPaU+F16MvDz3HgTUhpbQkWIj2ZUDDgdxB5q28HyrHNctRJdGsMXhpCEVgAwIV0LGwDAZEHd1vYjjUD2LKwza58ckcbySMFRFLMxOQVRck1m/wDvlTIdJ4kEOy7OBgO+OFrgTsODyZkE8N18rZtiNa8XOO6lxEjRyOhKtZlyYEeG24HPZ3GwyraNWtSNi0srO8hzMkmbX5ou5fPf6V5k9xghcPhsXjBaXaw8LXui/wA9IPrXHhH2vw8atGidV44U2QoReKjMsecjb2Pn8KsEWEVBZR5nifM14lcKCSQAMyTkAOZJqVEEvQbd0ALAWFJOKQh09BI2ykiltwGYv5EgA+lOJBU0JJ8FayLXI3cU3cU4ekHFWEVJjZ6bSinUlNpaniU7CJxorN9dIfE56xn3oU//ADrScbVA13HhP2Y/+ZOKj1azUS9mvGo90yvYb2vMH8q6U7KJ9vQ+E+qrJ+CR0HwArmnBnxL5fpXRnY0b6Hg+1L/znrFPpy70UUUAVzn20QbOmJD9OOJv7pT/ACV0ZWD9vmE2cfh5ODw7PrHI1/hItAZuwtKPtIfjWg6gN/I1H0XkB89q/wCtZ7jjZr9AfcQavHZ/P4cQnES7XpItx/hNXdE8WfBl9qRzRn0aLxEacx01iNOkNasjBrHKU4jpshpeOq8i9BjlKhp9ecPHiGhcsNk2LgAoDxBsb5bibVMRmqbozE4STCNBiykcsbSByws+2XYmRDvJud3S1rVHhPku1JPk0CKQEAgggi4INwQcwQaXU1UOz6Z/k8kT5mCVox5ZGw6A7Xvq2Kar2Rw8Fjh4FJMQqgbbKt/pELnyF6rmvFsRGMBGFeXEi+eaxRIwLYhrciAFHFiOANReldMjDYuZ8TA021spAAoNwcgibWV2JsbZ3BvTTs6DGXFCyBn2SzJmqLtPsxRsfmAXt6njVHvMvBsS0ThW5p5wk/LG430F2UxQ4gSFnm2WugYKEBByJ2R4rZW3DLdWoqtlA5Cm2Iw7GJkifumIsr2DbJ52ORqmasaeki8E7FmfFGNixLEExEGxO7xhPjUqWCl9SLy9QushHdL3l+67xe9tf2M99s9na2L9Kl2NV3S02ITEfsbSoyFjE1rDZKo2wd4vtA288q6lwQrdkJicLDiZnjgRBsptJIlwCRa6uN1rmwYU+i0/s4eFmG05bu2Hzrrkx8/ZNvrUto/TeHF1KDDPfxKyhM/MAD32pquiVbGGVSrRgbfhIIEm6xsem16VzBNbxfJ7Np7TWyJqSm70s5pu5rSiZExF6aymnLmmc7VYiU7CMxzVQ9eD4PSMf3p2/d76vGNes+15kzA5sP7qLb4s1Rat4qJezVnUZ9EyEwuTDoP0ro3scW2h8P1aU/8A3OP0rnCI5np/2rp/s1wnd6JwakWPdK1vt3k/zVin05ZqKKKAKynt+0btYXDzD+jlKE/VkXL+9GPfWrVXO0PQ/wAq0ZiYgLt3ZdPtx2kW3qtvWgOY8WLoh9P0/Wp7UTGbOJAO6WK33ojb32v76gY/FEwHDMV60Xje7dX4xOJPutZZB7rVLTPosTINTX3tUofY2mJqdIajcJMCoINwRT6I1vSPka3gdoai9GadPyh4pNzO3cscgwDEFb8bEEA+nKpKNqb6U0Us8Wx7LDNGGWy2/hwPH37wKq2J8o0aZR4fmTKtUfpDV3DSt3skW0wzOyWBbZF7EKfEcvOovQGs20RDMCJgdm4BIYjI3tuPM7uOVWVGqNSysotLMHhjXVrAmKElxaSV3lccmc32fQWHmDT7SWl1w8e24cjkoJ953KOpNfVNRGlZflMhwqm0KgHFMDbwnNcMCOLjNuSZfPFQ2JvjktVTj1pzWV5+RADEvpRxK0qQQxkrDEG2pGLeFpiMt4JVTyv9I1d9X9CJhYthL3J2mY5szbs/ytwpjhdAQGUT9ygZfYsLAfW2R4b9bVNh6rQqafVLkv36tSgq6m1HzX3/AL/IvtVnumlS2NjAcyjEd8uyrHZAQEszDJRss2fQVe9uk50DKynIMCDbI5ixz52qTpKkbekr2pek+9WVnl2pXbaMeY2QBs7Sgnc282yvVidqZ4HRkUC2iRV62zPmxzNJ4zSiowSzO5BIRF2msMixzAA8yK7isHE5dUvCedKaLjnWzjPgw9pfI/puppojR3cRbORYkliOJJy+FqdYbHrKCVJyNmBBDKeTA7jXnEzbKsx3KCfcL12oRz1kMpTx3Yli8Yqe0bE7hvJ8gM6SWXaF7MPtC1RUUbNE821aQ3N+OyvzVPzd3DlTzBYkvGpbfx9Da9d1zcpbnGopUIZW7Tw/cUkNMZ3pzK1R2Kkq7FGRYyPxDXNZrrJiNvEDoNo/eJkt6BgPSr7pOcLGxJsCCL8gQdo+ihj6VmM85keRz85vzNyBVLXT4h8ml2TX9VnwK4TDmQqi5tIyoLb7swA+JrrzA4URRJGvsoqoPJVCj8q5v7J9D/KNK4cWusN5m6bA8F/vlK6WFZhun2iiigCvhr7RQHMOumg/kOk5obWjLbaf8OTxAema/dqtSL3cpvmMweqtkf461ufbjqt3uGTFoPHh8n6xMRn91rHyZqxTFJtxhhvXJv0P6UBe9SNI7UPdMbtEdnzW1429Vy+7Vujasc1e0wYZFe+SjZfrGTcMBxKnPyrWsJiQyggg35budx0rb01neV4fKPltfR3N2Vw9ySRqXVqZo9Lo1SSRFCR7w2CRHd1FnkN2PHduHIdKeBqbI1NNLYSWQKsUndgnxtne1sgtuu/MVBJY4LkJdT3Y70ppBo1CRgNNIdmNTuvvZ3+og8R9BvYUYDAhE7pWJAJZ3NiXkY7TO3Mk59BYbgKrmhmkixskMr99IYxsSEklIwQdnPdctc9QN4tU/j8WETu1PiOR5i++/U1BJpJyZcw01FC+jcQSXkdzsLcL80dTYZbre+lv9+jbUbLBW3McgeoHKmcyAGGH5u9utv8AW9K6ZF1QcdsAe47vh8Kh3S28iTKyTBkrz34503lNxXkPbcKhsulCzDwl675OoxUo5XI4L1U9LaVEWL72M94AgSUC52c8htbgd3HeDVimN1IBsSCAeVxa9VaLELDg5IZFIkO2CuyfESbKwNrEWt7qsy3Sx7ntPLz7Y9yU0JCf2k7EEzkNZcwAL2HU52PlT3FKGVl5gj35VHauQumHAe4JJIB3gHdf4m3Wn7PU8I+HcqXzxY2nwyKgwUgj7tmULc7rlrHeBwH+tO7BQAMgNwpR3ppNJUtdSjwVb9RKzkTmkqLxUtOJ5aiMdiwqliQOV917E59AAT6das7RWWZ7TnJRjyyta56U2U2BvPhH5sf8K/jFVFUtYcvz3mnOkMZ3srSZ7IyS+8nr14nqTS2gtDvisRHBHm8rBR0vmWPQC7HyrBts7ybkfW6elU1qC8jZ+wbV7u8NLimHinbYQ/2cZNyPNyfwCtUpnojRiYeCOGMWSJAi+QFrnqd56mnlRE4UUUUAUUUUAniIFdGRwGVgVYHcQRYg9LGuZdbNXW0bjpIGuYm8UbH50THL7y22T1W/GunqqfaNqUNI4QqthPHdoWP0uKE/RYADoQDwoDmjGYcxSXGfEHgQf3/vq26l6wBdmEnwm/dEm/UxHqN68xlvtUCICdqCUFJEYgBsirA2KN61F3MbEMDb5w3EEHJl5Ec6lqtdUupFfUURvg4SNxhmvnTtHqh6raz7VkkIL/NbhIOLAfTHzl9auMM4O6tyMo2R6onys4Tpn0TPekNImLuzYbBYK7G9lB3HL8+lROtmOX9mYn/aZi6N8y1wGKnnu9am7ggg2IO8HMHoab4bQsCPtrGA28ZkgHmATaoZwbLtF9ccNrdfse6N0XHFmiWdgNpiSzHjYk576cyYVGNyM99xkd9868B69h65cFjDPVa85yI6RhZmVk3j/uDS8ELFg8hBI3AbhzPnX3bptjdLRw27xwt9wzJ87AbutROtJ9TJlbJrpRJF6+FqQ26+GSvLq5yjiGPkV2RjLMhUvXlnypIyU0xOK+au85eVcpR09Si3x+zqPVqLG18/YWXGbTWAOW85fpQ701dgi2HvHE0krkC5OZrqmc+pQlu+X9jzURh0uyGy4XOX6sXllpjPNXyWemM89aCRkTmecTOBe5sBvPDLMk1RNadMF27pPI9BvIPI5AnyA+bnIay6xbPgjN3O62/o37h68qp75XF7k+0f8o/Ws3V6jq8EePM3OztG4f1Z8+R8RbkAbhkP3+tbl2Jamd3GcbIPFICsIPBL+KT7xFh0HWqH2b6iNjsQNoEQpYytmMuEYP0m+AueV+kIYQqhVAVVAAAyAAFgAOVqzjYPdFFFAFFFFAFFFFAFFFFAZh2sdmpxIOLwq3xCj9og/pVHFf7QD8Qy3gVjOwMQtjlKN3DatwP1uFda1lvaZ2UfKC2KwQC4jfJELKJfrLwWT4N0OZAwpXaI7JBte5G4gjcyngw51dtXdbcgJGBG4SbgTyk4I/X2T51XJCJCY5gY5VJW5BBuMtmQHMEbs86jpcO8L8virA8+BFTVXSqeUVtRpoXx6ZfDNnw+MBp2k9ZLofWdo7Lw+gxsP/afPZ+y1x5VdtG6xpIbXs30Tk3mB84dVJFa9Wohb7nzl+kt0+7WV6lqWamenIGkh2V3ll/OxPkL3pGLGA7jS64mpJ19SaIq7umSkvIj8PgcVD7Dq4+iSSPTaAt6EU21ixpliXbUxuhJKtuIItdG3Hdu3+dTgxFDygixsQeBzHuNVZabw9Kf9y5HW+JSkl8bD1Zch5D8qDJTITgbq8tiasqJWdmWO2lprkpuPdSDT0m81cTojPDfK4OoaqVeUns+V6nvv7m54cK8STUg8wFROktPpGLlh+npxPp7xXNVcdPDxvflv1Orrp6uxKuOy2SXkSWIxQAzNv4yHn0qo6c1lz7qIbTnhv5HPhfK9tw434RuP0zJPmp7uLMGRsh1CAcegueZO+ohphYpECAcmY+2/wD0joPW9U79W5+GHBqaTs5Vvrs3f6R8lfZJs21IfafeBfeqc+pqf1N1Olxkyoi5nMkg7KLfN36chvJypzqbqFNi5QqruttMfYQH5z8zyUZnyuR0Lq1q1FgoRHEMzm7m207c2t8AMgKoGsKavaBjwcCwxDJcyT7Tsfadup/QAZCpOiigCiiigCiiigCiiigCiiigCiiigKXr32YwaRUuLQ4kDwyqPatuWUD2h13jnbI4bp7QmJ0e/c4yK6E+FvajbrG9vgc+Yrqam2kNGxzxtHNGsiNvV1DA+hoDkqTAq2cZv9U7/SkUmdMt4BvsvmL8xfceozrZdaewcEtJo+Tuzv7mQkrzskmbDya/nWYaa0PisI2xi4HXkzC6nqri6n30B6wGtTpkxb737QejXDj1J8qsOD1tVuI9GDfBtlvcDVIsh3Er0OYry2G6A+RtVmGqshtkpW6Ci3drD+xpy6bXK5tfndf8QFLjSqfSHvB/Wsrjdk9lpE8if0NKjHyf1rfeBP6VZWvfnEovsiP8ZM1E6RX6Q99JtpWMD21/EP31mnyx/wCuH4D/ANNBxjbjPJ5KrD8yK9ev/wBv7PF2R6z/AF/2aJPpxFF7/C3xawqJxuucajIi/TxH4WHxNUpnj4iVz9Zwg+AJ+Ne1xpH82kadQu234nvb0tUMtbY+NixDsumO8ssmcVpueYXUd3H9OQhV9OB9ATUS+JQEsb4iTm91jB6L7T+th0ryuCkkN2JJPFjc+l6u2rHZNicRZjGUQ/Plugt9VPbb3AdaqSnKTzJmjCuMFiKwUpYZZ2uxuBxOSqOQG5R5Vpeo3ZI8uzJMDFHvuRaRh/ZqR4R9Zh5A760fVrs4w2EsxHeyDczgWU/UTcPM3PWrXauTsaaL0VFh4xHCgRBwHE8SxOZJ5nOnlFFAFFFFAFFFFAFFFFAFFFFAFFFFAFFFFAFFFFAFJzYdXUq6hlO8MAwPmDkaUooCjab7HNHYi5WIwMeMJ2B+A3T4VS9Jf7PcgN8Pi1YcpUKny2kuPhW20UBzfjOxrSke6JJR9SVPyfZNRk3ZzpJTY4OY/ZCv8VJrqOvlqA5YHZ/pH/0WI/AaeYfss0k+7CSC/wBJo1+DNXTlFAc/6P7C8c5/aGGIdXLn3ILfGrbonsJhSxnnd+axqsY952m/KtTooCE0LqbhMLnDAit9M+OT8bXbjwqatX2igCiiigCiiigCiiigCiiigCiiigP/2Q=="/>
          <p:cNvSpPr>
            <a:spLocks noChangeAspect="1" noChangeArrowheads="1"/>
          </p:cNvSpPr>
          <p:nvPr/>
        </p:nvSpPr>
        <p:spPr bwMode="auto">
          <a:xfrm>
            <a:off x="63500" y="-766763"/>
            <a:ext cx="1647825" cy="15811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366" name="Picture 6" descr="http://i2.squidoocdn.com/resize/squidoo_images/-1/draft_lens1357540module9751546photo_1285620173Daylight_Saving_Time_Clo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962400"/>
            <a:ext cx="2667000" cy="25536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Appearance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*Professional looks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 Clean cut &amp; Well groomed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b.) Well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ressed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-matching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ttire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-clean attire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c.) Body Language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-posture (proper sitting)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-no slouching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-be aware of facial expressions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/>
          </a:p>
        </p:txBody>
      </p:sp>
      <p:pic>
        <p:nvPicPr>
          <p:cNvPr id="18434" name="Picture 2" descr="http://t1.gstatic.com/images?q=tbn:ANd9GcQeTte3evoNrFVX6kYwH7LePL-ay7WFyn1u4Z2EbTVK-_G6TH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555252"/>
            <a:ext cx="2895600" cy="4603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Appearance continues…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d.) Appropriately Dressed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-no loud colors (neon)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-shirts tucked in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-appropriate length of clothing (females)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-no cleavage showing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-hair pulled back (males)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-no slander/ obscene pictures on clothing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-tattoos and piercings should not be visible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/>
              <a:t>R</a:t>
            </a:r>
            <a:r>
              <a:rPr lang="en-US" dirty="0" smtClean="0"/>
              <a:t>espectful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 Appreciate customers business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b.) Value customers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-their possible suggestions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c.) Company property/ materials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-don’t damage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-don’t vandalize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d.) Carry company name well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-what you do at the workplace affects customers opinion of the workplace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Trustworthiness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a.) Not taking company items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b.) Not stealing company money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-giving inappropriate discounts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-not charging All items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c.) Not stealing time on the clock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-leaving while still clocked in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-not working on task until it’s time to clock out, so that you may stay extra time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19458" name="AutoShape 2" descr="data:image/jpeg;base64,/9j/4AAQSkZJRgABAQAAAQABAAD/2wCEAAkGBhQSERUUExQVFRUWGBcYGBgYGRwfHBcXGBgYFxoYGBoaHCcgGhokGhgXHy8gIycpLCwsGB4xNTAqNSYrLCkBCQoKDgwOGg8PGiokHyQpLCwpLCwsLCwpLCwsKSwsKSwpLCwsLCksLCwsLCwpKSwpLCksLCwsLCwsLCksLCksKf/AABEIAMIBAwMBIgACEQEDEQH/xAAbAAABBQEBAAAAAAAAAAAAAAAEAAIDBQYBB//EAEUQAAECAwYDBQYFAQYDCQAAAAECEQADIQQFEjFBUSJhcQYTgZGhMkKxwdHwFCNS4fFyByRigpKyFlOiFTM0Q2Nzg7PS/8QAGwEAAgMBAQEAAAAAAAAAAAAAAQIAAwQFBgf/xAAsEQACAgEEAgECBgIDAAAAAAAAAQIRAwQSITETUUEicQUUMjNhgVKhQpHh/9oADAMBAAIRAxEAPwD2GVeyClyWbQwKq/tk+cVqpCdJnp+8MVZ01/MHlD3D2U7cgf8A9tqzf0jiL/PlFWbN/wCoj1+kM7kazEEV/V9IO6HsGyZJbbcpbuosS7bRWTJtYMVY9lp9fpEKbtO6fX6QynFfIrxT9A3el4jmLgo3WqvEPX6RGbtVuKQfJH2Hxy9A2KsMIMEG71VJKW6xxMovRSfP9om9A2S9BEmQRLxFmJFPg8R2iqQ2h+P7wRMmkpYEH6RGiyqI084RS5tjuPFIFkoUcoKkylOFEcOUSmwLSlywSNj8OcBqvM5AMNmeJLL6AoV2Erk1oaHXaJLGpip9KRFIQVVFOv8AESIsqgSaV5wrnaqxlB30RT0EbZ+UTKISnC9DnlDJllUdvMQPbLMtmA65RHK0uSbX6OybYlDsXPyh0q2OThDk7ZxX2OwLUplApGpI0gydeASSiXRI215k6xXOSssxwcg7AsoPCav91gZchgCSx1eC7staFIJOfWIr1lhSXRXpCwyU6RZPBxZDLWEgn15fzAyrTsa7wp8shDMXAA6uYCxOTQ76/SDd8szV8FjItXnEk1WIAnT7rFamY2whSlGtd4K7sLfwF2hAJpTw9YhnkBTDJoUlJPTWHTcD1UfCH8ij2xQVR56iIyusEqlE+yXByP1hhsS+R8odZEwVYMVZ9Wh/d8LwTZ7IXcgNsd/COWtCiaYWfcQrzK6QdoC8dibuh+r0H1hQ3mj7E2mrT/X8IkJ5+ggRM8DIAeAEdNsji+Zk88vYYnLfy+kRzEE6nXbbpA3407x0Ws7wvmZPPL2wjuD+tXp/+YX4Ys2NfmPpAwt2/wA/lDk2t8iInmfsHmftkv4IZ41nqr9o7+CRkcR/zGIxPO4hCcfsQPM/ZPK/ZIbslH3H/wAyvg8Pl2CUP/LT6/WIhaOYhwmfzB8z9g3/AMhSJKNEiJAgaAekBJnGHCcd4PlZNxPOs6VBlJcRGi6pQyS3iY6J/OOmfB8rQ246LEgZD1jpsqWjiZ7w7HA8rDvfsZ/2en+YiVd2yvT94nxxwrieVh8kl8ldeKe5lKL+MYe0XphOEVmLLAbPvG07SVkK+ceNWi0y0zCJilEj9MacKeQ2Ysv0Wz2Hs9YwEjGpKtwC4fqI0FsUlKRhCQNc6eXzMeQ3V2tKWSiWsgcmHio5+Ub7s1fky0IOJKUgc3PnFs4OEWy2eeNcBn4pNaijvXm0Rm0oZwQ0HKkg0KQeoEQLu5H6Ej/KIwrIZvzL+UVS7zkEnUins7Z/KJHRQgAPyG5g6XdiBkkDoOUONkTtD+X7g/ML0U062INAFc6CKubNS9AVeLZPtGrXZx4bUb4QyZYwdRTkPlBWVXbFlODMn+NrUBI2z/iOKvuWCwU5HhWNMuxcIHA+pKTUdHgabc4IbDKUdynz+cWLLFi3D2Z03mVlgoADn845MtwD+9/UflF+m4JTnFJQeh8tKawyZ2es/wDyOmfyhvJEH0/5GaN7I1xA8hSFF4ezdlNe5P8AqUPR4UHyQJ9P+SLAeJjvdw4GOYRzjj2Y6HBJh3dnn5RwHmYQJGsSwjSOZjkTBfXyjilHSCmShiZkOKxDkqO/whFLxEw0cTNh/ePrHCk6N6QwTDk0SyUSQi25hgmHaOF94m4lEgXzMO7+IEvEgcaRLCP707tHe+O8MK4kCuUSw0NNrUNTHRbjCVM6Q3FBuiUUPba1r7j2qP8AZjKdnOz0sjvJgzyf4x6BbbGicgomAFJzDkfCMfeNoCZhlpAShFEgR19BkUlt9GjG+KLM9nZKw6VkdIs7nQqWrCCrCOkZayTFBWZA+EW9mvTAoJUXMdKUVNbWO0axdo8Y4LWYq5drByMFicSI4eq07wu10USjQYLYqF+KOwPSAws8o4JhjFuEDvxI2McE1O5HhAfemO1NYbcQLxj7BjhVs3n9RARJG/rHO9ht4AtU3cffhDO+Gg+MQGcYb+IibyWE9719YUC98IUHcCwfC+8LCI4ZChDxijM7INAESiVT7+sROdQYlQobGByQ4E84c53hi5ydleEcChzHUwU2Tg7g5xwg7vHAvp5w9L7DzhbZDspbc/GHiZuDEYTX94UNvISKPKGlZ09SIa9Wfy+sOUFHeJuCKXaN/v0iUTXy8j9YGEvVo6H2P31ibkFBBWc4b+JbM+Y+ENYw12z+ETcgscq1w5NoEMBEcKmiWiIkNoGg9I8/vkYbQonU0jdqn+EYrtlIZQU+zR0dBJKbRZj7IkWjVShyg9M8lIYCnwimRa1EZA7MIKsFoKT71c3aO4mXM0iFugK84s7vtgIwnLcCKGzzsKinIEOIAnW+ehRTi4SaKaqYk4qUaYrVm4Ib3o4U84Bu6aTLBK8ZbNm+UTqUef34R5zPi8WRxKJKmSlbawwrMRgbw1ckHMCMwhOCdo6BvELtl/HrHe/MNYaHN1hykfbRCbQYegLUKAnoH+ERX8C0MUAMzCihvC3kTDVqJNXBqkGORd4ZB2v0aTBtQRwoVofSkTGeg7vqW884lQlObwuxP5LNiYIFqGZeOonHb4ROspDZViIsfo0VyixXFISpgOYPgYhmq5GJSpuXSIlrJZtW+3iumLQxCuVIlZ8qQ1LjNzy1h6JpOQI8INMKQ3uuZhmLkYlXM5j0PzjhW+3pAcWHaMXaWof9vzjpXi/j94mRIcVYH75wwpbJIPh9YemHa0JMsfqPl+0OVL2UfH5wwN0O31jpYa+v0heSULuTofIw1Mkk5nzMIzgMz1NdPhA4v6Tl3gqzHfTUQVjlLlIZQb6ClS1Q1KVbekSmc1K/fOEVF9RC0K4kZQRpFF2quXv5VHBTURoxOIjqpr55c4fHPZJSQUqdnlElRSlioA8/oILlSkiuJSvT9/SD+0l04J2JJYK5axWIlLSXJT1J+QrHpsWRTipI0Fqico4VFJDUL7RYuFUIfxgGwLMxBY5cs4YmeQOGh+MXoBdXdPwUBJSdH9k/SLlKtzGdxmi25KHzi/sU4GgD7AtlHP1+HfDcu0JJWPKhu8cUOkTADZo53Y203JjhUvZXRCBCwjOJQlOwiM2Ufq9Im0jQwmDbltBRNDe9w+eXqIEVK59ft4DvRWCUpQVWgFNSQB46+EWY7U1RItxlZnb8TPtNpnTZbFBmLCSTmEEoH+2FD7POUhISFEMGyeutdawo9DtL3nNYkgaDxeHKnA7eEV6rptCcktoSSw8gTHUWec9QlxlRRPoOWUcR4JL4E8cg3v6axxSh95xCtROh0HFjAHjlESph5HkC58m+cUSg4sRwYQJtPv6t6wxRzcE03HphMclTirMFL6Einll6xPKJSOIPs1a9WhaF2kEpSHyI+Wev3lAHaK9e7TLSCppqsJoaUBDq518o0F1ykrmBMxg44Q7OpxQ5aP6RdXt2elLkHEJSUp4syBiFQ6jV3AaNumwyb3/CLcUfqV9GZsPYhIIWq1BCQHISzjJjiWcuoh0tYSopUxIcPQZajRjn0MEonS8WNMjEsnCrhKwQo8QAcYX5lnaLHtBdye6lzmAUeBQFARVuQIYD02i/UQc4bl8GrVYtqTRUGcC2FVPTqKVMMJNGUtW/s+tCYiWtIH2w+2geVekpZwhaXBYZj45xzEpNWkY1GT5SLKzWjC+IHCaAKGb+RiRCwVlShjcUSBhA6sfCAkKzZydgrN9M6Q4Ggc+av2rEU36Ir6OW+zmaRLQlSRhfiUSCSWAcAbGnOMjbbunoTMJluE5hlDE5bhOFia8o1s9SMISqYqWSoFJSWNM9cmBNcmJjtntqROUpNomr4qJxHC1Rrp4aZx1sO5QTaqzpYYKcCn7DW0TZC0rUXRMZ1GrFLgJ2AY05xphJS+dc6fzFfcolKlKVKSJYMyY+JuNlEYwQMiXNXoYnWCwJZPMfXSMmqi8eSpLvkxuat7eUgsWUEu6nML8HzfZiH83rWK5FpmKny5IqiYpIUpiCM1FOIumqRk0aCfIshVgwz0GWkrdGMDCHcvV8j9tDwwKUbZdGCaujOX/dgmSVAHiSHAo5bpGBlS8QdmVrvHpFptgVMUJJdAwkKVmQQ7F2Lgv5iMT2ju4ypnej2VmvWL9NkUJeMrl3QFZZ6kqqshPXPwgu0WRUrI4gqoIpnpWKlK3qBSL+wHv5WAqII1GkdRMUnu8lmNXzi1kTcBDHVjrSM1LZJIWpVDWrBhzi+uG8kk4UoGHQlwCeWrcz6wuSSUXYKLozRt4/WGiaDt1Bb0h+EZgZjNj6OB6w1ck0z5swA8H+MeZatleyQn0Z/EQ1ZINB5GviYkVNAzGf+EkHxhHCrhyI5FumdfCAokoZifMB+f7RV37NBCU8yfIYRT+pQi3OBmNeTn60EUPaFQxJAFcB5++G5u6XjVp8aeREpFSiaW0rWo3rHYYmwuHCARlppSFHa4EpHs5tx3+/GB5ikkuQnyHyEACZDgTFm1F+5hKpaD7iD55+BiA3CiarhDHVtupcj+YjeLq5CMJrV6gnQbDxhZRjXQbYF/wYgiqi/gfkIntlwSk2YoA2OLUqGr75jxg69r1RZ5Spq8k6akmgAfUmM/Zr6VaDiKggNSWK1O7ivpFNRXwXQg59HbH2cT7SnWAaBWuleQgy+p8taDKWlMxCswp6jMYWNCN3h1/Wzu5aGICTT/pdvIHyjHzr9CsgaamjfXwgOo8R4Ka5L9dw2dX5gM1DZpSuiur/AFgu7b4MwzcXsS14HIzBloXUClMbUG1IzSb4ZJK/ZSCpXICtBqaQWm3Ks1lxlQxzQpZSKYFrBJYn9Awp/wAsHE+aLGpTX2M32xnS/wAdZZUrvCkrClg0ASVJSCNcJyc6Gmcaa8LplWgKCrLIljILWwUUEVUgIIII0qcgY84t1tSMc0rWm1cKZJFThJPeFeKhSQpq6gHR4uLP2qQkIW/ecwWFOEghaQQ9fZGpELOCg+OjoabBPJFRSdvov/wSgeEiYBTHQvhpiYBqsfGMzfHaTugUyuE48KlCjF2LDwZ4trN2rmfhlpQCpfuHMpKiXUaMkAlgDr5R5zeCFisxxiJAJDOxDgjcHX94bHpf+dWYtVB4JvHLssJV7qmyFKJUZiZ6lS1M7BgAASaZZa1GsFqvoz6YkykOXYEFZAJUApRCQGBao0oaAgmzBCUoQ7cbszmorxFn9IdOmGcZEpaJaEpLJSkV0cqPvGnLOPQvRKobl0jjw1Uo7lDhNh939rMCkpQgYEuMOYQKYQDmVNUnnq8a+VasYBSoYToxy2zofSked3LdCp9p/DIX3bFWNbeyhBqeRNGFHJFY9Su675ViRglhawXJM1WI4gMhQMGGQEcDW4vPPc+GbMa2KkB3feiU2zuBgUQkzZgZ1IUgIALjIlKhTOgyet5OmzpnEhaiCQwSTRgaKIoEmlWJ8mjO9nJUhE4rCge8VaMSlBlPjSpWN6pJUWAOiBEV8oEwzFJLYgUoSCAS/CSyS9ATX+Iz7HGkjo4slRthtrtPeHEeMMBiSPawjC7u2YOUQWiXLWjAU5uMvhVoM7Edn0SrL3S+MpUoggv7RyrkMqA6nWL6Xcso6lPRIPhAWBp2Ubk+Txy23OuWVkBWEZKYt4vDbgmzULIBKyth7KfJFHT4R6zb7llIwkTMfECQQztWo1qPUx5Be9jVJtDJKkKxOySQA/6amkXqbXDDs+ncaq03KBNQqchFQ4OLh8iwxeEG26R3UxCgzK1GUZe7LQZa/wAxImpeoU7sdQdY2NqskgyscsBAHEBvyEI22Vur4CJCFKBIBw7g59QKiHCzbJfqXd9+UC2S2SUy8U0zaFnlhJbqFEU6RaWO41rT3iAShTKSp0pUxHvB6GuVeukZ/CvRFT4BxYiBkkZ0qK8n+sMXZXPvA+lfiIKtFxz0gjAvSqi71q7CIfwCgnCoKOxQDTnBeGPos2p9gqrNWqiG5CKK9wBNId6IFf8AOeu8aOZY1gOkEHUtmNGf6Rm74BE8g0amfLE7ZihNIbDijGVpFeSCUeCOUlOEORkDrrXeFBljshKEkIJ+uoy0NIUbDLTN8ERwmIkWsaRJjBi4uOKisvjtYixhyyphAIQ7ZlgotkHy38zBF7XiJMmZMbEUjhT+pRolPioiPK7ZLVPPFUq45h5nc65M2QAgqNiuVFzaf7RV2iZ+ekiWn2Epw4grWY6gEkjIDQPuYgsvblHfAJCwjECQGxgOKJdgVHL6xmpkrulEAnEeEctSfARZXfZ8MsLbicLBLOCPZw7Ftd4r8Fs1Q1uyNbePue426WiZLEtQSJbO5WMSS3vAhwXJrX1jw+R2mQpZEyamUkLVwcZB4iyiS9GajAA6RLaO0BmEAqql61cqLZnM0+MZe8brOIkA1qMmbkYmTGvgzRlbs2N49r5KlBMshaEKBOfGoVDFmwg1rmQNBW5k31+IkEcRlAjMMMQculnOBL5lnOlKed2O5lq4aJV+og5dMTRs7HaF2eSgFHeSpdCAaqq5BKS/6tIWOOuV2bNNlxKVZb2/wCWyyIcpFSsGvx9AY5d93hK5ipY4nZLVIVhDlL+9XPeLCxX0i1FabNZZcpIPFMwglKXIJJLlz1Fd4tLsRJkBRScZJUoqpr0yAjKo3LlnrsmvxQhGW2vS/o5Y7lMqWkLQVUBoRwFmYF8VMqesU3a6UFysRcHGlgqoLEeyrIUelNY08m8TMokJJ0c5a8jGG7bGf3glzUkFKgoYXKVJIdJSci7inWPR6bUYVDxxPn2sjnzZnnyfPr4r4IF2hQmjAAo1zyqBUxY3ZdS194skAsySAabhNc66GkbS5uw8pNllzMKJ01Ye0Yg5SkpBMqW5aWw1ZyRmIr7XeYk2YAGWJYTwgkuUgPUYRhU2zh/ONcNWszlCKZjyaeWKMZX2A9h7jUjvZq0gF+7lpGTJwrmV1KnQHOxjXWxICe9cYJfESKklQKAlutSeUHWOxPJCkhAQpImSWoeIYsSjqCGqdTGY7Q3ylMiYEAJC5SRhy4goKKhTNtNmMedm4uT2nUcHFK/9FQm4kzApT1xrUTuSrXnSBUdlFTFYlFWwNQ4cglw1cwGMXFtn93Z1qSr3Sw/xqy68RjSWNSRd8qQl8Ut0khqEcSk1LOoKbk76RWRMDupfchKEJGBIwkvQAe6lIDqPNx4xo5JxB01DPnpGFvCSrEApSSVFKJctJPtK4RiVklIzOEZRvpUlKEJSMgnD5fOsczX678uqj2zRhxbuX0Vd4zVsAUAYvZLg5Of1a4SKA82jA35IRNmYySZiEnhLhuQo1I0Pam3myz7OlZJkzStl6y5odILaoUheFQ5BWhBDsdokWibMs4mPMZY4ZcwggDReHC3Mlq6w+ByniWW277uv/DU3CnDhfYw8qc6um5NI1Fx2p+FTHcRm7tl+1R6t5ZxY2YE+y9PMfSNRhLpACVTJK8jlz5/CN3Z5owJAyCUihowAAaPO7145aFuQpPCaZg5P96xsLAo9zL/pDcqZRZj7EZbi2KocR6ua+ucJVoO58c8+ekAicfv5Q7viNeh+UXUC2Hm3EVOE9QC+u2ceX3vPxz1r/VMUfCoHwEbm22oplrLsQkkj7++kefoRiUnmoerwrVAlJvg2F1TZaJKElJJCQ5DVJqTUg5mFD7utUwSkBIUoMKgnPM5EavCgBpHJloRqB1c5t1EMValgOEUpVwCRv06QGV+0FO6RRhnr1YMKvq8Ri1BTJqSMQcqcFiwDDwc5ZVijZkfchiTtBaEzbNMSsMkDGyVVJl8TOAaUy9Y89kX2lCcKiULdianIZCNpOsJUlSUOMQIdRLOQ7NoBTr4R5rPsawSFgpWkYVhQriyIL84vwOaXLtlclfZLMtoxgiuJ98vGuUPn3xXhKmapJOY0ZmPhFbMlry8MRZwOTD1h8uy4RFykwbUT2K1Yk+MHSrURTMbffyissdFKGkGvSIgtFvZbxSlLtQekFDtKhIfAo7ZN65ZCMz+MKaj0z/iK21WxRNT6N6RHMiibH/jZXdrQCwmLQqYljUJyALUADeWWsHy7fKWl3Zw5DnIaZ8owd1WHEcayQnYaganlEqrOp8IXh2d28xlGecb5NEJ7UbeRfAM5CQcSFGurNV0nNJBAYiNv2ktajYzgV7JBI2SksK6M4jy64lyZKVd7xzN0qTkxYcSk4atk71gq0dsHGBKCtyngBxBaQ7pXhIOEqwuyhQEaxXGMlNM0eSDxNN9mp7PWxfGrvsMtScGH/mF3xq5aDdzA14XgFUWEmWFA1D48Olfdep8t4kvLt6LXYE2VUlUmekpcSpf5aUorhSASQShsqJ3jHzrSJiQXqAGDaZH1jq/m9uLbFU2cpaW53J2jQ2ntGpRzKs9S1aU26CNFcipF5SVyVJUiaiXQpOoDJzd6aMNY829k1DHkYu+xvaVUu3S04Ul3RiAYkKb2mzYh8tTHNk6Vo3xpumae7Oz1omSUd6jiSUqUh+IkGgUMhWpq7DeLmdei8WGZLCBklsm57Vi1tV5KQCpAQSeJeKjvknETQtlmKmM1fPaWbNSUy0JSWVmMRJShSyKpzOFqDzg3wVuFyqJP2fsX4iYqeS6ZMzCBvw8Shy42HSNZbUKSg8gXO4IZ+sZW7rzMlGEIYgAqamJawCRzL08Ikk3njFQsDU4nrtnHns/4fPPklOUvsdGMlCl6Kv8AtQnh7GCaYio9AZb+kW3ZPs+lEgTJjY5zTVgUZUw4koponEA27xm+0Fh/EWqySiODEvE1WTi71XixV/pEeg4nUglxLS6iTuAyU06ktyhNbN4NNj01+2/tfAmON5ZZEea3ldAs8+en3ceJP9KhibwJaBrNIQt+KYnk5Y+MbTtuUrlIXLSyUEglt6j1B8488strCZjFTF6A5Hod46eiyvLhUn9jNmjtmX9muxDYUJDqpVRrruzxc2e8LTKZH4MkOA4tCVAPqcVQPhFHMu9ZXKUhRQpDq3zpX1jWzF4kBJIKuFtOKgp4mNy4TZQ4qTL657OJkhC1oZSnOEkKYOWGIBjT4waq75bHhFdniWzyglIQMkgDM6BodMl0YEwu5stSRl+2EhEuyqYFyQBU7h/SMHYJZKkkD2Sk+agAPMjr4xtu29nXMlpQnBwqxVd8vHR4zFnsikNjAGJSdXoC5y3HoNCxh0ymcfqQfIvMywUB2Clt7IoVqIoUvrCgOZMGJWJCScSnxYndzSgZhkDqAHrChrY9Es6WS4KssKilLCuEUc4i74XGKnM1PZco4jsWydwS+Qyap12qNbaz3e2o6CldHD5Z+cTosgL1DnUadOUOABs9lV7TCmTDY+yasOvrGT7d3LgInCjqKVjcs6VtzYg8wN49HlSgDma5bbafOKjtjZUKsk2nEE4goDLBXPJmcMd4MXTBNWjyAZQNOSQCREsyWQ7KBHkfIwFPmHLPo/8AEXSZSkRyJ2Fdfeg5c0gc4AsljK5qQaZkc2BMWM9Iw1NX+9IrSLHQBMWeVPtoFnzH9wkmlDvl1gqcP1Ejoxf5w6w2BSsS0pfC1SctXaEGLu75yQhCWDklI5gUJ86R203SFFwopOrehaKyZPCZkrDRKAkdCAsnrXWCJtrUQokkPQeMOmCiOXddc0qz0Gmdd4sLGUy3IADjMAOft2iGzzWCQKDL0OfjAlstZLkDdgOXwzicIh6z2FQlNnxGpmJOKuSS4wjYYdtax5Df0ldjtk2UScIUSn/EhVUqHUH0Mekdm7Zhs8sPkhI8WD+DxXdpLplWllLSyhQLbTbEnTkXhpRtBTPOl3uSI2X9mt3gmZaJoOQTKLtV+I+QwjqYph2NCVOoqKOQcEf1CNrcdlQkBik4cgSeHoDlFccd9h3Uay9LYQ4QlUxWElGDCJikBIKlFIqwNCwzyEBdm++Mhc+YFBRxqlhVJiJbUPsjCo1LO4SRvBFitxQSeF6B2qW35DaCDfrkhQdJDGuhofFos8aBfyZZFpxTCqWvHgUApJ1JzpsN4mmzKsnCwzd6h9N2jKW+1KkLmSioqKVMCCeJJqk8iUserwOm9FqoHLmgGY5D0jA4tcGvej0fs3NBmYkl8SWSXJZ1hLMaAn4Bo2n4GcAMK0ADRifMv8oy3YO6BKSkLcTSROmg07sHGmVLHN8az06RsLcSpkhQTWrtltXWPO67C8mp2x5bpF8clJdUUXaOcJlmmoUUlQDjD+pNcvAx5Nb7NiSFo9ofGPUL7EoI7kKCppAPBknIKJJzBciu4jzyxIONcuhKVEM+xI8Y6mg089Onjm7+TNqJRk04nbjnTJkspQvjSdfaA2NKgHI7RuezwWpUlK3UUkqJI/QOEci5EZRFzy1lQLpWUkOHBc0yGYyLQGm+JtmKpC5inGgUQ4NQX9oghjHRqyiPZ7QJkSY48ns/bCcUMFqCU6qVQD+pRy5vF/2KtdomLXMW6ZDFKHzmKccQBqwY11eJtpFnTLi+ZhKlPkGAzHM8z1yHWKe8Zf5ksM5BoNXLVOxoKcwN4sLSSZqur0qcqM+urZCrwBNmPMBFKt0HESci6jVjv0D1rsZvgz06cEqUGlllKqQC9TVzChTrOFKUpsycgGYFhvVuecKNBWbQoTRSvN2yiNd6IxM3qctz9nOKWdb8TgK4qsCxHsuKDQtka1ERInMADMRUZsz0GgJOhodGhm6FRczr6qyaV1LasRy5ViuvO3lSFtQLSUsTqQUigzcQFKnukmW5DkMGNTozZF+ZHPQdVpxKwpcGofNIycKIUD9+EK36DR59NmBnap3+cDrmE6joB81PB15S0iZMThoFKAI2B55xVrnSh7xJ2YjzjZNNdmWP8DZU/BNSrMv6VDCJ7XaUlT4VgZlmz5RW2iY9c9gMvWDUzaZgPqz+m8UWW0PXOQB+WlRWd6kmBJ89cuWpL8RLEjc1wg60zifuqvjLaqoPBIGZgK2kFgkUGXjmep3gMKLG02dsExJDgBR5uNI6LWVgOB1AZ+sMk2dSpSeKjbZMSG5MwiMSimjEbEZdTEJaJO+OOtAls6VauZ2LwPa5zM3M+BJPyENErFmXqSVbk/KGTZBzJejCkLYbPRbjl4JMpBJUooBJegetOQcDwg0oI3B5RmOzF3z5dmTPlqKvaxSiHSUgkgJaqVMC28Wlj7aSZhGMKRzNU+aajxEXp8cgLJUkiuEPuklJ8WofKEm1tn6s/oIcLwQQ6FBY3SXEVdsvMnNgOUMKWIt82YSmUgqIz2HUmggizXFOUQZqwmuSanzyG2sQ3BeIASH2PXEHB86eEXsm8U4sLYgScJBq+eEvv8o60NIlFN88WcbNrZ7nGPBj777PLmzjMwTMJ1QEqfCGyUXCgAARyLRe9iOz8qUoKInFYriXKUlhmwzD8xB65wByUyzVLlJSWq+4yMEyJwT7LgHc/DX4Qk9BjfKRI/iWWKp0zRdmbqHcqmTUpXNVNmL4gFYQFFKAM24AD1UYZbbQkzCrE2JKXrwggGiPOvQRUTZaJqCOIZhJCikgszgpIakFJOGW4GLCPZ3wjLnlGeOkUcjmyzJrvJhWNKn8lfekpKJmMguoMFbsHYvoRHn/AGoSkWgrQHBCSpnoTz9Ooj0O+7EufIWlileEqQoZEgEgVqHy8dI84uayrn2aaSlOFWFOJTuCE4xhL7nnrHH1Ok8WqedP9S5+5v0mo8mFY33F/wCgq576SgcWIqGQzcZ57wTbbSLUoFeEpACRwl0h3Z9c84y6SoTES0oUJi1hABIId2LYTlrF4qx2mWWVLBG6VU+DxG4o2ItpdmsyVBYkoJSPe4squyiUvTMBxGx7K34q1IWsjhCgEq/VSo8Kf6m0jIXVdipp/OKQguChAId6MV0UByDPvHoFlITLCUgJSAwAowbIbQsproYCK8RJ1UX2OGoAUfdDePnFfbBxKPI1YN7LOAxoASw/p3g6yimjJ190EVxE0Kjr4xCr2iQHL8L+8QzYmqwcE5+02lEXYzKefIAUQU1BahRRqNVQNMstIUPt9owzFJBJALO6KkZnPMmFFlgoClrBSVZ8VVBmZgMIIGTk9d6VYUu+EUFCNEVo7MQ1eY0hInAS3JJqzkBLjiLgkZ4hRJFcoim2YlifEAlJAHSgLZ55wZFZxc4KSEpWE1YgOmjjHnmMmfPPSCbLNIThPtKfFVsicyCFOSRxE0Y7l4ArFqHcNvqT7LOA4OXnEkqWt2HOvkSA4oaCvOFTb4QTFdoElE5aSGqDv7QCvChEZ2fLxUBp6mNFfDqWpTOSonEeZeKgWczVplJzWpKXFBUt47vyjq5o0kn6MmN88DbRdi5cqTMUOGakqSWOilAA9QMQ8dogQujGPWLVcaJ0juTVCUpSlvdwDClSRoWdtKmPKr0sCpM1UtTOks4NCDkoGMNmg4lI0qfWI1pbSpgrEwSFMpRGYZ+pblrEU0k0dvH6CAyFpciD3IO6lN5xJOSkiqVAcsjEtzS8MlPIV8YJmBP8fdIvrgxuX1MqxIQAw+H0gaewBbzizmWMQHagkBgfERW0WxlZtOysxQsMlaCwKShdMilRALeVecPtNyJmh1yhMJ98Cv8AqQyvN/GF/Z2kqsoQFMSpRANQalw2unnFlbrvUknhIBzCSooP+khQ8Xi1dFplLV2QQ57uepA0CkgnpiCkv4iBZ3ZickEiesjnUeIxn5xoLQqWihkoB3Ln0JimvGYF8LeGXklA+94FIJY9kLW6Sha040E7ChLgimlaCNIq1BLgJdR3DE8zvrWMDc9haetJocHs5ZKFBQstjk1I0FnsMhQxErLfqVxAjRtI9Bo5b8Sv44PPazGo5XXzyXSbcpNShI3fXwaGpnlRKlkJTr0+EUs28ZaMnKf8Rc+D1EKSqbOIODh0Ds/MiNtRRj2s0SL2GnQch9YSL2ZVSW1bQRXok0qQn75RRdpL+TZaDDNmEskk8Ib2iwzYtm2dKRnyzx44tvotx45ZHtia3tD217pCRLBKlUHjsMy28Z60rEmVKlJYFKSqY361O4p/iUdIzdx24zQu0TSVql4l11KA6Q2TYimnMw5E0qllSjxKLk88z6mPLanP5ZcdI9DpsHiX8mt7JXIJs+VOVUpTMUPDgT6qjZzrEDoIrOwFiKZKlkCoQhLZYUBz/wBSz/pjSKlRzmrN0eipRYGOVIsJ6B3ZDO4IbLlnpEikHaILZaAAElKlPSgdgKl3pyiLgagdCxg9oFg5IolCQ+gzLMwL1OQiIIIOymzPuJYklVKKVxZPUDaJpgJIAYqzCdBU8SvRm31ziOaOFQBOEOVrOailJLDmSU8qtF3wBoydsmSsZxkBWrmuVHrUs1dYUHonyUhphSFniIZ2x8YGWgIpplCiyiuiGxyU94vhFDSmWQp4UgGfMJzJ19DChRmzfriAiu4/3UL941KtSfzMzmYNBdCSamtTnSOwo1/K+5H0ed3ms7mCeycsG2yQwbDNPj3Zr1hQo6Wp7/oy4ej0G9lFMoEFi7UpRjTpHn3bJRJlE1LKDnYYWEKFHP8Ak1PorJIqv+n5JgafRAI1BfzhQoAporo/7tP9A/2xxYhQo0PpGJ/qYLNOUQ2sVA0pChRWyyJseyB/IHJav96o9ANQnpHIUXLovRmO189SWAUQGFASNTERlBNndIAOF3AYuxq41jsKAEyHZ4POJNeBR8cSaxNeVJtKOS7dYUKOzo/2/wDs42q/dYNKPGeTtF9Y1flPqTU7xyFG2Jin2ie8i0gkUIAIOxfMRge1v/ix/wC2j/YYUKOd+Iftf2dHQfuf0WfZRP8AcZ/9K/lE6U/lj71MKFHnDrx+T2PsqP7tL/8Ak/8AsXFq1I5CipdFsehqNevyEB2wU847ChH2OivdpJIzJLnU/mkVPSkEW9AGEAADbSiARTlChReiPo86tMw4jU+cKFCi4zn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0" name="AutoShape 4" descr="data:image/jpeg;base64,/9j/4AAQSkZJRgABAQAAAQABAAD/2wCEAAkGBhQSERUUExQVFRUWGBcYGBgYGRwfHBcXGBgYFxoYGBoaHCcgGhokGhgXHy8gIycpLCwsGB4xNTAqNSYrLCkBCQoKDgwOGg8PGiokHyQpLCwpLCwsLCwpLCwsKSwsKSwpLCwsLCksLCwsLCwpKSwpLCksLCwsLCwsLCksLCksKf/AABEIAMIBAwMBIgACEQEDEQH/xAAbAAABBQEBAAAAAAAAAAAAAAAEAAIDBQYBB//EAEUQAAECAwYDBQYFAQYDCQAAAAECEQADIQQFEjFBUSJhcQYTgZGhMkKxwdHwFCNS4fFyByRigpKyFlOiFTM0Q2Nzg7PS/8QAGwEAAgMBAQEAAAAAAAAAAAAAAQIAAwQFBgf/xAAsEQACAgEEAgECBgIDAAAAAAAAAQIRAwQSITETUUEicQUUMjNhgVKhQpHh/9oADAMBAAIRAxEAPwD2GVeyClyWbQwKq/tk+cVqpCdJnp+8MVZ01/MHlD3D2U7cgf8A9tqzf0jiL/PlFWbN/wCoj1+kM7kazEEV/V9IO6HsGyZJbbcpbuosS7bRWTJtYMVY9lp9fpEKbtO6fX6QynFfIrxT9A3el4jmLgo3WqvEPX6RGbtVuKQfJH2Hxy9A2KsMIMEG71VJKW6xxMovRSfP9om9A2S9BEmQRLxFmJFPg8R2iqQ2h+P7wRMmkpYEH6RGiyqI084RS5tjuPFIFkoUcoKkylOFEcOUSmwLSlywSNj8OcBqvM5AMNmeJLL6AoV2Erk1oaHXaJLGpip9KRFIQVVFOv8AESIsqgSaV5wrnaqxlB30RT0EbZ+UTKISnC9DnlDJllUdvMQPbLMtmA65RHK0uSbX6OybYlDsXPyh0q2OThDk7ZxX2OwLUplApGpI0gydeASSiXRI215k6xXOSssxwcg7AsoPCav91gZchgCSx1eC7staFIJOfWIr1lhSXRXpCwyU6RZPBxZDLWEgn15fzAyrTsa7wp8shDMXAA6uYCxOTQ76/SDd8szV8FjItXnEk1WIAnT7rFamY2whSlGtd4K7sLfwF2hAJpTw9YhnkBTDJoUlJPTWHTcD1UfCH8ij2xQVR56iIyusEqlE+yXByP1hhsS+R8odZEwVYMVZ9Wh/d8LwTZ7IXcgNsd/COWtCiaYWfcQrzK6QdoC8dibuh+r0H1hQ3mj7E2mrT/X8IkJ5+ggRM8DIAeAEdNsji+Zk88vYYnLfy+kRzEE6nXbbpA3407x0Ws7wvmZPPL2wjuD+tXp/+YX4Ys2NfmPpAwt2/wA/lDk2t8iInmfsHmftkv4IZ41nqr9o7+CRkcR/zGIxPO4hCcfsQPM/ZPK/ZIbslH3H/wAyvg8Pl2CUP/LT6/WIhaOYhwmfzB8z9g3/AMhSJKNEiJAgaAekBJnGHCcd4PlZNxPOs6VBlJcRGi6pQyS3iY6J/OOmfB8rQ246LEgZD1jpsqWjiZ7w7HA8rDvfsZ/2en+YiVd2yvT94nxxwrieVh8kl8ldeKe5lKL+MYe0XphOEVmLLAbPvG07SVkK+ceNWi0y0zCJilEj9MacKeQ2Ysv0Wz2Hs9YwEjGpKtwC4fqI0FsUlKRhCQNc6eXzMeQ3V2tKWSiWsgcmHio5+Ub7s1fky0IOJKUgc3PnFs4OEWy2eeNcBn4pNaijvXm0Rm0oZwQ0HKkg0KQeoEQLu5H6Ej/KIwrIZvzL+UVS7zkEnUins7Z/KJHRQgAPyG5g6XdiBkkDoOUONkTtD+X7g/ML0U062INAFc6CKubNS9AVeLZPtGrXZx4bUb4QyZYwdRTkPlBWVXbFlODMn+NrUBI2z/iOKvuWCwU5HhWNMuxcIHA+pKTUdHgabc4IbDKUdynz+cWLLFi3D2Z03mVlgoADn845MtwD+9/UflF+m4JTnFJQeh8tKawyZ2es/wDyOmfyhvJEH0/5GaN7I1xA8hSFF4ezdlNe5P8AqUPR4UHyQJ9P+SLAeJjvdw4GOYRzjj2Y6HBJh3dnn5RwHmYQJGsSwjSOZjkTBfXyjilHSCmShiZkOKxDkqO/whFLxEw0cTNh/ePrHCk6N6QwTDk0SyUSQi25hgmHaOF94m4lEgXzMO7+IEvEgcaRLCP707tHe+O8MK4kCuUSw0NNrUNTHRbjCVM6Q3FBuiUUPba1r7j2qP8AZjKdnOz0sjvJgzyf4x6BbbGicgomAFJzDkfCMfeNoCZhlpAShFEgR19BkUlt9GjG+KLM9nZKw6VkdIs7nQqWrCCrCOkZayTFBWZA+EW9mvTAoJUXMdKUVNbWO0axdo8Y4LWYq5drByMFicSI4eq07wu10USjQYLYqF+KOwPSAws8o4JhjFuEDvxI2McE1O5HhAfemO1NYbcQLxj7BjhVs3n9RARJG/rHO9ht4AtU3cffhDO+Gg+MQGcYb+IibyWE9719YUC98IUHcCwfC+8LCI4ZChDxijM7INAESiVT7+sROdQYlQobGByQ4E84c53hi5ydleEcChzHUwU2Tg7g5xwg7vHAvp5w9L7DzhbZDspbc/GHiZuDEYTX94UNvISKPKGlZ09SIa9Wfy+sOUFHeJuCKXaN/v0iUTXy8j9YGEvVo6H2P31ibkFBBWc4b+JbM+Y+ENYw12z+ETcgscq1w5NoEMBEcKmiWiIkNoGg9I8/vkYbQonU0jdqn+EYrtlIZQU+zR0dBJKbRZj7IkWjVShyg9M8lIYCnwimRa1EZA7MIKsFoKT71c3aO4mXM0iFugK84s7vtgIwnLcCKGzzsKinIEOIAnW+ehRTi4SaKaqYk4qUaYrVm4Ib3o4U84Bu6aTLBK8ZbNm+UTqUef34R5zPi8WRxKJKmSlbawwrMRgbw1ckHMCMwhOCdo6BvELtl/HrHe/MNYaHN1hykfbRCbQYegLUKAnoH+ERX8C0MUAMzCihvC3kTDVqJNXBqkGORd4ZB2v0aTBtQRwoVofSkTGeg7vqW884lQlObwuxP5LNiYIFqGZeOonHb4ROspDZViIsfo0VyixXFISpgOYPgYhmq5GJSpuXSIlrJZtW+3iumLQxCuVIlZ8qQ1LjNzy1h6JpOQI8INMKQ3uuZhmLkYlXM5j0PzjhW+3pAcWHaMXaWof9vzjpXi/j94mRIcVYH75wwpbJIPh9YemHa0JMsfqPl+0OVL2UfH5wwN0O31jpYa+v0heSULuTofIw1Mkk5nzMIzgMz1NdPhA4v6Tl3gqzHfTUQVjlLlIZQb6ClS1Q1KVbekSmc1K/fOEVF9RC0K4kZQRpFF2quXv5VHBTURoxOIjqpr55c4fHPZJSQUqdnlElRSlioA8/oILlSkiuJSvT9/SD+0l04J2JJYK5axWIlLSXJT1J+QrHpsWRTipI0Fqico4VFJDUL7RYuFUIfxgGwLMxBY5cs4YmeQOGh+MXoBdXdPwUBJSdH9k/SLlKtzGdxmi25KHzi/sU4GgD7AtlHP1+HfDcu0JJWPKhu8cUOkTADZo53Y203JjhUvZXRCBCwjOJQlOwiM2Ufq9Im0jQwmDbltBRNDe9w+eXqIEVK59ft4DvRWCUpQVWgFNSQB46+EWY7U1RItxlZnb8TPtNpnTZbFBmLCSTmEEoH+2FD7POUhISFEMGyeutdawo9DtL3nNYkgaDxeHKnA7eEV6rptCcktoSSw8gTHUWec9QlxlRRPoOWUcR4JL4E8cg3v6axxSh95xCtROh0HFjAHjlESph5HkC58m+cUSg4sRwYQJtPv6t6wxRzcE03HphMclTirMFL6Einll6xPKJSOIPs1a9WhaF2kEpSHyI+Wev3lAHaK9e7TLSCppqsJoaUBDq518o0F1ykrmBMxg44Q7OpxQ5aP6RdXt2elLkHEJSUp4syBiFQ6jV3AaNumwyb3/CLcUfqV9GZsPYhIIWq1BCQHISzjJjiWcuoh0tYSopUxIcPQZajRjn0MEonS8WNMjEsnCrhKwQo8QAcYX5lnaLHtBdye6lzmAUeBQFARVuQIYD02i/UQc4bl8GrVYtqTRUGcC2FVPTqKVMMJNGUtW/s+tCYiWtIH2w+2geVekpZwhaXBYZj45xzEpNWkY1GT5SLKzWjC+IHCaAKGb+RiRCwVlShjcUSBhA6sfCAkKzZydgrN9M6Q4Ggc+av2rEU36Ir6OW+zmaRLQlSRhfiUSCSWAcAbGnOMjbbunoTMJluE5hlDE5bhOFia8o1s9SMISqYqWSoFJSWNM9cmBNcmJjtntqROUpNomr4qJxHC1Rrp4aZx1sO5QTaqzpYYKcCn7DW0TZC0rUXRMZ1GrFLgJ2AY05xphJS+dc6fzFfcolKlKVKSJYMyY+JuNlEYwQMiXNXoYnWCwJZPMfXSMmqi8eSpLvkxuat7eUgsWUEu6nML8HzfZiH83rWK5FpmKny5IqiYpIUpiCM1FOIumqRk0aCfIshVgwz0GWkrdGMDCHcvV8j9tDwwKUbZdGCaujOX/dgmSVAHiSHAo5bpGBlS8QdmVrvHpFptgVMUJJdAwkKVmQQ7F2Lgv5iMT2ju4ypnej2VmvWL9NkUJeMrl3QFZZ6kqqshPXPwgu0WRUrI4gqoIpnpWKlK3qBSL+wHv5WAqII1GkdRMUnu8lmNXzi1kTcBDHVjrSM1LZJIWpVDWrBhzi+uG8kk4UoGHQlwCeWrcz6wuSSUXYKLozRt4/WGiaDt1Bb0h+EZgZjNj6OB6w1ck0z5swA8H+MeZatleyQn0Z/EQ1ZINB5GviYkVNAzGf+EkHxhHCrhyI5FumdfCAokoZifMB+f7RV37NBCU8yfIYRT+pQi3OBmNeTn60EUPaFQxJAFcB5++G5u6XjVp8aeREpFSiaW0rWo3rHYYmwuHCARlppSFHa4EpHs5tx3+/GB5ikkuQnyHyEACZDgTFm1F+5hKpaD7iD55+BiA3CiarhDHVtupcj+YjeLq5CMJrV6gnQbDxhZRjXQbYF/wYgiqi/gfkIntlwSk2YoA2OLUqGr75jxg69r1RZ5Spq8k6akmgAfUmM/Zr6VaDiKggNSWK1O7ivpFNRXwXQg59HbH2cT7SnWAaBWuleQgy+p8taDKWlMxCswp6jMYWNCN3h1/Wzu5aGICTT/pdvIHyjHzr9CsgaamjfXwgOo8R4Ka5L9dw2dX5gM1DZpSuiur/AFgu7b4MwzcXsS14HIzBloXUClMbUG1IzSb4ZJK/ZSCpXICtBqaQWm3Ks1lxlQxzQpZSKYFrBJYn9Awp/wAsHE+aLGpTX2M32xnS/wAdZZUrvCkrClg0ASVJSCNcJyc6Gmcaa8LplWgKCrLIljILWwUUEVUgIIII0qcgY84t1tSMc0rWm1cKZJFThJPeFeKhSQpq6gHR4uLP2qQkIW/ecwWFOEghaQQ9fZGpELOCg+OjoabBPJFRSdvov/wSgeEiYBTHQvhpiYBqsfGMzfHaTugUyuE48KlCjF2LDwZ4trN2rmfhlpQCpfuHMpKiXUaMkAlgDr5R5zeCFisxxiJAJDOxDgjcHX94bHpf+dWYtVB4JvHLssJV7qmyFKJUZiZ6lS1M7BgAASaZZa1GsFqvoz6YkykOXYEFZAJUApRCQGBao0oaAgmzBCUoQ7cbszmorxFn9IdOmGcZEpaJaEpLJSkV0cqPvGnLOPQvRKobl0jjw1Uo7lDhNh939rMCkpQgYEuMOYQKYQDmVNUnnq8a+VasYBSoYToxy2zofSked3LdCp9p/DIX3bFWNbeyhBqeRNGFHJFY9Su675ViRglhawXJM1WI4gMhQMGGQEcDW4vPPc+GbMa2KkB3feiU2zuBgUQkzZgZ1IUgIALjIlKhTOgyet5OmzpnEhaiCQwSTRgaKIoEmlWJ8mjO9nJUhE4rCge8VaMSlBlPjSpWN6pJUWAOiBEV8oEwzFJLYgUoSCAS/CSyS9ATX+Iz7HGkjo4slRthtrtPeHEeMMBiSPawjC7u2YOUQWiXLWjAU5uMvhVoM7Edn0SrL3S+MpUoggv7RyrkMqA6nWL6Xcso6lPRIPhAWBp2Ubk+Txy23OuWVkBWEZKYt4vDbgmzULIBKyth7KfJFHT4R6zb7llIwkTMfECQQztWo1qPUx5Be9jVJtDJKkKxOySQA/6amkXqbXDDs+ncaq03KBNQqchFQ4OLh8iwxeEG26R3UxCgzK1GUZe7LQZa/wAxImpeoU7sdQdY2NqskgyscsBAHEBvyEI22Vur4CJCFKBIBw7g59QKiHCzbJfqXd9+UC2S2SUy8U0zaFnlhJbqFEU6RaWO41rT3iAShTKSp0pUxHvB6GuVeukZ/CvRFT4BxYiBkkZ0qK8n+sMXZXPvA+lfiIKtFxz0gjAvSqi71q7CIfwCgnCoKOxQDTnBeGPos2p9gqrNWqiG5CKK9wBNId6IFf8AOeu8aOZY1gOkEHUtmNGf6Rm74BE8g0amfLE7ZihNIbDijGVpFeSCUeCOUlOEORkDrrXeFBljshKEkIJ+uoy0NIUbDLTN8ERwmIkWsaRJjBi4uOKisvjtYixhyyphAIQ7ZlgotkHy38zBF7XiJMmZMbEUjhT+pRolPioiPK7ZLVPPFUq45h5nc65M2QAgqNiuVFzaf7RV2iZ+ekiWn2Epw4grWY6gEkjIDQPuYgsvblHfAJCwjECQGxgOKJdgVHL6xmpkrulEAnEeEctSfARZXfZ8MsLbicLBLOCPZw7Ftd4r8Fs1Q1uyNbePue426WiZLEtQSJbO5WMSS3vAhwXJrX1jw+R2mQpZEyamUkLVwcZB4iyiS9GajAA6RLaO0BmEAqql61cqLZnM0+MZe8brOIkA1qMmbkYmTGvgzRlbs2N49r5KlBMshaEKBOfGoVDFmwg1rmQNBW5k31+IkEcRlAjMMMQculnOBL5lnOlKed2O5lq4aJV+og5dMTRs7HaF2eSgFHeSpdCAaqq5BKS/6tIWOOuV2bNNlxKVZb2/wCWyyIcpFSsGvx9AY5d93hK5ipY4nZLVIVhDlL+9XPeLCxX0i1FabNZZcpIPFMwglKXIJJLlz1Fd4tLsRJkBRScZJUoqpr0yAjKo3LlnrsmvxQhGW2vS/o5Y7lMqWkLQVUBoRwFmYF8VMqesU3a6UFysRcHGlgqoLEeyrIUelNY08m8TMokJJ0c5a8jGG7bGf3glzUkFKgoYXKVJIdJSci7inWPR6bUYVDxxPn2sjnzZnnyfPr4r4IF2hQmjAAo1zyqBUxY3ZdS194skAsySAabhNc66GkbS5uw8pNllzMKJ01Ye0Yg5SkpBMqW5aWw1ZyRmIr7XeYk2YAGWJYTwgkuUgPUYRhU2zh/ONcNWszlCKZjyaeWKMZX2A9h7jUjvZq0gF+7lpGTJwrmV1KnQHOxjXWxICe9cYJfESKklQKAlutSeUHWOxPJCkhAQpImSWoeIYsSjqCGqdTGY7Q3ylMiYEAJC5SRhy4goKKhTNtNmMedm4uT2nUcHFK/9FQm4kzApT1xrUTuSrXnSBUdlFTFYlFWwNQ4cglw1cwGMXFtn93Z1qSr3Sw/xqy68RjSWNSRd8qQl8Ut0khqEcSk1LOoKbk76RWRMDupfchKEJGBIwkvQAe6lIDqPNx4xo5JxB01DPnpGFvCSrEApSSVFKJctJPtK4RiVklIzOEZRvpUlKEJSMgnD5fOsczX678uqj2zRhxbuX0Vd4zVsAUAYvZLg5Of1a4SKA82jA35IRNmYySZiEnhLhuQo1I0Pam3myz7OlZJkzStl6y5odILaoUheFQ5BWhBDsdokWibMs4mPMZY4ZcwggDReHC3Mlq6w+ByniWW277uv/DU3CnDhfYw8qc6um5NI1Fx2p+FTHcRm7tl+1R6t5ZxY2YE+y9PMfSNRhLpACVTJK8jlz5/CN3Z5owJAyCUihowAAaPO7145aFuQpPCaZg5P96xsLAo9zL/pDcqZRZj7EZbi2KocR6ua+ucJVoO58c8+ekAicfv5Q7viNeh+UXUC2Hm3EVOE9QC+u2ceX3vPxz1r/VMUfCoHwEbm22oplrLsQkkj7++kefoRiUnmoerwrVAlJvg2F1TZaJKElJJCQ5DVJqTUg5mFD7utUwSkBIUoMKgnPM5EavCgBpHJloRqB1c5t1EMValgOEUpVwCRv06QGV+0FO6RRhnr1YMKvq8Ri1BTJqSMQcqcFiwDDwc5ZVijZkfchiTtBaEzbNMSsMkDGyVVJl8TOAaUy9Y89kX2lCcKiULdianIZCNpOsJUlSUOMQIdRLOQ7NoBTr4R5rPsawSFgpWkYVhQriyIL84vwOaXLtlclfZLMtoxgiuJ98vGuUPn3xXhKmapJOY0ZmPhFbMlry8MRZwOTD1h8uy4RFykwbUT2K1Yk+MHSrURTMbffyissdFKGkGvSIgtFvZbxSlLtQekFDtKhIfAo7ZN65ZCMz+MKaj0z/iK21WxRNT6N6RHMiibH/jZXdrQCwmLQqYljUJyALUADeWWsHy7fKWl3Zw5DnIaZ8owd1WHEcayQnYaganlEqrOp8IXh2d28xlGecb5NEJ7UbeRfAM5CQcSFGurNV0nNJBAYiNv2ktajYzgV7JBI2SksK6M4jy64lyZKVd7xzN0qTkxYcSk4atk71gq0dsHGBKCtyngBxBaQ7pXhIOEqwuyhQEaxXGMlNM0eSDxNN9mp7PWxfGrvsMtScGH/mF3xq5aDdzA14XgFUWEmWFA1D48Olfdep8t4kvLt6LXYE2VUlUmekpcSpf5aUorhSASQShsqJ3jHzrSJiQXqAGDaZH1jq/m9uLbFU2cpaW53J2jQ2ntGpRzKs9S1aU26CNFcipF5SVyVJUiaiXQpOoDJzd6aMNY829k1DHkYu+xvaVUu3S04Ul3RiAYkKb2mzYh8tTHNk6Vo3xpumae7Oz1omSUd6jiSUqUh+IkGgUMhWpq7DeLmdei8WGZLCBklsm57Vi1tV5KQCpAQSeJeKjvknETQtlmKmM1fPaWbNSUy0JSWVmMRJShSyKpzOFqDzg3wVuFyqJP2fsX4iYqeS6ZMzCBvw8Shy42HSNZbUKSg8gXO4IZ+sZW7rzMlGEIYgAqamJawCRzL08Ikk3njFQsDU4nrtnHns/4fPPklOUvsdGMlCl6Kv8AtQnh7GCaYio9AZb+kW3ZPs+lEgTJjY5zTVgUZUw4koponEA27xm+0Fh/EWqySiODEvE1WTi71XixV/pEeg4nUglxLS6iTuAyU06ktyhNbN4NNj01+2/tfAmON5ZZEea3ldAs8+en3ceJP9KhibwJaBrNIQt+KYnk5Y+MbTtuUrlIXLSyUEglt6j1B8488strCZjFTF6A5Hod46eiyvLhUn9jNmjtmX9muxDYUJDqpVRrruzxc2e8LTKZH4MkOA4tCVAPqcVQPhFHMu9ZXKUhRQpDq3zpX1jWzF4kBJIKuFtOKgp4mNy4TZQ4qTL657OJkhC1oZSnOEkKYOWGIBjT4waq75bHhFdniWzyglIQMkgDM6BodMl0YEwu5stSRl+2EhEuyqYFyQBU7h/SMHYJZKkkD2Sk+agAPMjr4xtu29nXMlpQnBwqxVd8vHR4zFnsikNjAGJSdXoC5y3HoNCxh0ymcfqQfIvMywUB2Clt7IoVqIoUvrCgOZMGJWJCScSnxYndzSgZhkDqAHrChrY9Es6WS4KssKilLCuEUc4i74XGKnM1PZco4jsWydwS+Qyap12qNbaz3e2o6CldHD5Z+cTosgL1DnUadOUOABs9lV7TCmTDY+yasOvrGT7d3LgInCjqKVjcs6VtzYg8wN49HlSgDma5bbafOKjtjZUKsk2nEE4goDLBXPJmcMd4MXTBNWjyAZQNOSQCREsyWQ7KBHkfIwFPmHLPo/8AEXSZSkRyJ2Fdfeg5c0gc4AsljK5qQaZkc2BMWM9Iw1NX+9IrSLHQBMWeVPtoFnzH9wkmlDvl1gqcP1Ejoxf5w6w2BSsS0pfC1SctXaEGLu75yQhCWDklI5gUJ86R203SFFwopOrehaKyZPCZkrDRKAkdCAsnrXWCJtrUQokkPQeMOmCiOXddc0qz0Gmdd4sLGUy3IADjMAOft2iGzzWCQKDL0OfjAlstZLkDdgOXwzicIh6z2FQlNnxGpmJOKuSS4wjYYdtax5Df0ldjtk2UScIUSn/EhVUqHUH0Mekdm7Zhs8sPkhI8WD+DxXdpLplWllLSyhQLbTbEnTkXhpRtBTPOl3uSI2X9mt3gmZaJoOQTKLtV+I+QwjqYph2NCVOoqKOQcEf1CNrcdlQkBik4cgSeHoDlFccd9h3Uay9LYQ4QlUxWElGDCJikBIKlFIqwNCwzyEBdm++Mhc+YFBRxqlhVJiJbUPsjCo1LO4SRvBFitxQSeF6B2qW35DaCDfrkhQdJDGuhofFos8aBfyZZFpxTCqWvHgUApJ1JzpsN4mmzKsnCwzd6h9N2jKW+1KkLmSioqKVMCCeJJqk8iUserwOm9FqoHLmgGY5D0jA4tcGvej0fs3NBmYkl8SWSXJZ1hLMaAn4Bo2n4GcAMK0ADRifMv8oy3YO6BKSkLcTSROmg07sHGmVLHN8az06RsLcSpkhQTWrtltXWPO67C8mp2x5bpF8clJdUUXaOcJlmmoUUlQDjD+pNcvAx5Nb7NiSFo9ofGPUL7EoI7kKCppAPBknIKJJzBciu4jzyxIONcuhKVEM+xI8Y6mg089Onjm7+TNqJRk04nbjnTJkspQvjSdfaA2NKgHI7RuezwWpUlK3UUkqJI/QOEci5EZRFzy1lQLpWUkOHBc0yGYyLQGm+JtmKpC5inGgUQ4NQX9oghjHRqyiPZ7QJkSY48ns/bCcUMFqCU6qVQD+pRy5vF/2KtdomLXMW6ZDFKHzmKccQBqwY11eJtpFnTLi+ZhKlPkGAzHM8z1yHWKe8Zf5ksM5BoNXLVOxoKcwN4sLSSZqur0qcqM+urZCrwBNmPMBFKt0HESci6jVjv0D1rsZvgz06cEqUGlllKqQC9TVzChTrOFKUpsycgGYFhvVuecKNBWbQoTRSvN2yiNd6IxM3qctz9nOKWdb8TgK4qsCxHsuKDQtka1ERInMADMRUZsz0GgJOhodGhm6FRczr6qyaV1LasRy5ViuvO3lSFtQLSUsTqQUigzcQFKnukmW5DkMGNTozZF+ZHPQdVpxKwpcGofNIycKIUD9+EK36DR59NmBnap3+cDrmE6joB81PB15S0iZMThoFKAI2B55xVrnSh7xJ2YjzjZNNdmWP8DZU/BNSrMv6VDCJ7XaUlT4VgZlmz5RW2iY9c9gMvWDUzaZgPqz+m8UWW0PXOQB+WlRWd6kmBJ89cuWpL8RLEjc1wg60zifuqvjLaqoPBIGZgK2kFgkUGXjmep3gMKLG02dsExJDgBR5uNI6LWVgOB1AZ+sMk2dSpSeKjbZMSG5MwiMSimjEbEZdTEJaJO+OOtAls6VauZ2LwPa5zM3M+BJPyENErFmXqSVbk/KGTZBzJejCkLYbPRbjl4JMpBJUooBJegetOQcDwg0oI3B5RmOzF3z5dmTPlqKvaxSiHSUgkgJaqVMC28Wlj7aSZhGMKRzNU+aajxEXp8cgLJUkiuEPuklJ8WofKEm1tn6s/oIcLwQQ6FBY3SXEVdsvMnNgOUMKWIt82YSmUgqIz2HUmggizXFOUQZqwmuSanzyG2sQ3BeIASH2PXEHB86eEXsm8U4sLYgScJBq+eEvv8o60NIlFN88WcbNrZ7nGPBj777PLmzjMwTMJ1QEqfCGyUXCgAARyLRe9iOz8qUoKInFYriXKUlhmwzD8xB65wByUyzVLlJSWq+4yMEyJwT7LgHc/DX4Qk9BjfKRI/iWWKp0zRdmbqHcqmTUpXNVNmL4gFYQFFKAM24AD1UYZbbQkzCrE2JKXrwggGiPOvQRUTZaJqCOIZhJCikgszgpIakFJOGW4GLCPZ3wjLnlGeOkUcjmyzJrvJhWNKn8lfekpKJmMguoMFbsHYvoRHn/AGoSkWgrQHBCSpnoTz9Ooj0O+7EufIWlileEqQoZEgEgVqHy8dI84uayrn2aaSlOFWFOJTuCE4xhL7nnrHH1Ok8WqedP9S5+5v0mo8mFY33F/wCgq576SgcWIqGQzcZ57wTbbSLUoFeEpACRwl0h3Z9c84y6SoTES0oUJi1hABIId2LYTlrF4qx2mWWVLBG6VU+DxG4o2ItpdmsyVBYkoJSPe4squyiUvTMBxGx7K34q1IWsjhCgEq/VSo8Kf6m0jIXVdipp/OKQguChAId6MV0UByDPvHoFlITLCUgJSAwAowbIbQsproYCK8RJ1UX2OGoAUfdDePnFfbBxKPI1YN7LOAxoASw/p3g6yimjJ190EVxE0Kjr4xCr2iQHL8L+8QzYmqwcE5+02lEXYzKefIAUQU1BahRRqNVQNMstIUPt9owzFJBJALO6KkZnPMmFFlgoClrBSVZ8VVBmZgMIIGTk9d6VYUu+EUFCNEVo7MQ1eY0hInAS3JJqzkBLjiLgkZ4hRJFcoim2YlifEAlJAHSgLZ55wZFZxc4KSEpWE1YgOmjjHnmMmfPPSCbLNIThPtKfFVsicyCFOSRxE0Y7l4ArFqHcNvqT7LOA4OXnEkqWt2HOvkSA4oaCvOFTb4QTFdoElE5aSGqDv7QCvChEZ2fLxUBp6mNFfDqWpTOSonEeZeKgWczVplJzWpKXFBUt47vyjq5o0kn6MmN88DbRdi5cqTMUOGakqSWOilAA9QMQ8dogQujGPWLVcaJ0juTVCUpSlvdwDClSRoWdtKmPKr0sCpM1UtTOks4NCDkoGMNmg4lI0qfWI1pbSpgrEwSFMpRGYZ+pblrEU0k0dvH6CAyFpciD3IO6lN5xJOSkiqVAcsjEtzS8MlPIV8YJmBP8fdIvrgxuX1MqxIQAw+H0gaewBbzizmWMQHagkBgfERW0WxlZtOysxQsMlaCwKShdMilRALeVecPtNyJmh1yhMJ98Cv8AqQyvN/GF/Z2kqsoQFMSpRANQalw2unnFlbrvUknhIBzCSooP+khQ8Xi1dFplLV2QQ57uepA0CkgnpiCkv4iBZ3ZickEiesjnUeIxn5xoLQqWihkoB3Ln0JimvGYF8LeGXklA+94FIJY9kLW6Sha040E7ChLgimlaCNIq1BLgJdR3DE8zvrWMDc9haetJocHs5ZKFBQstjk1I0FnsMhQxErLfqVxAjRtI9Bo5b8Sv44PPazGo5XXzyXSbcpNShI3fXwaGpnlRKlkJTr0+EUs28ZaMnKf8Rc+D1EKSqbOIODh0Ds/MiNtRRj2s0SL2GnQch9YSL2ZVSW1bQRXok0qQn75RRdpL+TZaDDNmEskk8Ib2iwzYtm2dKRnyzx44tvotx45ZHtia3tD217pCRLBKlUHjsMy28Z60rEmVKlJYFKSqY361O4p/iUdIzdx24zQu0TSVql4l11KA6Q2TYimnMw5E0qllSjxKLk88z6mPLanP5ZcdI9DpsHiX8mt7JXIJs+VOVUpTMUPDgT6qjZzrEDoIrOwFiKZKlkCoQhLZYUBz/wBSz/pjSKlRzmrN0eipRYGOVIsJ6B3ZDO4IbLlnpEikHaILZaAAElKlPSgdgKl3pyiLgagdCxg9oFg5IolCQ+gzLMwL1OQiIIIOymzPuJYklVKKVxZPUDaJpgJIAYqzCdBU8SvRm31ziOaOFQBOEOVrOailJLDmSU8qtF3wBoydsmSsZxkBWrmuVHrUs1dYUHonyUhphSFniIZ2x8YGWgIpplCiyiuiGxyU94vhFDSmWQp4UgGfMJzJ19DChRmzfriAiu4/3UL941KtSfzMzmYNBdCSamtTnSOwo1/K+5H0ed3ms7mCeycsG2yQwbDNPj3Zr1hQo6Wp7/oy4ej0G9lFMoEFi7UpRjTpHn3bJRJlE1LKDnYYWEKFHP8Ak1PorJIqv+n5JgafRAI1BfzhQoAporo/7tP9A/2xxYhQo0PpGJ/qYLNOUQ2sVA0pChRWyyJseyB/IHJav96o9ANQnpHIUXLovRmO189SWAUQGFASNTERlBNndIAOF3AYuxq41jsKAEyHZ4POJNeBR8cSaxNeVJtKOS7dYUKOzo/2/wDs42q/dYNKPGeTtF9Y1flPqTU7xyFG2Jin2ie8i0gkUIAIOxfMRge1v/ix/wC2j/YYUKOd+Iftf2dHQfuf0WfZRP8AcZ/9K/lE6U/lj71MKFHnDrx+T2PsqP7tL/8Ak/8AsXFq1I5CipdFsehqNevyEB2wU847ChH2OivdpJIzJLnU/mkVPSkEW9AGEAADbSiARTlChReiPo86tMw4jU+cKFCi4zn/2Q=="/>
          <p:cNvSpPr>
            <a:spLocks noChangeAspect="1" noChangeArrowheads="1"/>
          </p:cNvSpPr>
          <p:nvPr/>
        </p:nvSpPr>
        <p:spPr bwMode="auto">
          <a:xfrm>
            <a:off x="63500" y="-896938"/>
            <a:ext cx="2466975" cy="18478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9462" name="Picture 6" descr="http://www.businesspundit.com/wp-content/uploads/2009/11/Percieved-Trustworthines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496056"/>
            <a:ext cx="3860800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110</TotalTime>
  <Words>502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Employability Characteristics of  A Successful Worker </vt:lpstr>
      <vt:lpstr>Objectives</vt:lpstr>
      <vt:lpstr>Why is this Important??</vt:lpstr>
      <vt:lpstr>(7) Ways to Reach Success</vt:lpstr>
      <vt:lpstr>1. Punctuality</vt:lpstr>
      <vt:lpstr>2. Appearance</vt:lpstr>
      <vt:lpstr>Appearance continues…</vt:lpstr>
      <vt:lpstr>3. Respectful</vt:lpstr>
      <vt:lpstr>4. Trustworthiness</vt:lpstr>
      <vt:lpstr>5. Appropriate Language</vt:lpstr>
      <vt:lpstr>6. Dependability/ Reliability</vt:lpstr>
      <vt:lpstr>7. Attitude</vt:lpstr>
      <vt:lpstr>Review of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Employability Characteristics of  A Successful Worker</dc:title>
  <dc:creator>Rolanda</dc:creator>
  <cp:lastModifiedBy>Computer Services</cp:lastModifiedBy>
  <cp:revision>9</cp:revision>
  <cp:lastPrinted>2012-01-30T17:37:13Z</cp:lastPrinted>
  <dcterms:created xsi:type="dcterms:W3CDTF">2012-01-10T04:40:56Z</dcterms:created>
  <dcterms:modified xsi:type="dcterms:W3CDTF">2012-02-01T20:56:25Z</dcterms:modified>
</cp:coreProperties>
</file>