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7" r:id="rId5"/>
    <p:sldId id="262" r:id="rId6"/>
    <p:sldId id="263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c-online.com/Objects/ViewObject.aspx?ID=AP130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00"/>
            <a:ext cx="6480048" cy="929640"/>
          </a:xfrm>
        </p:spPr>
        <p:txBody>
          <a:bodyPr/>
          <a:lstStyle/>
          <a:p>
            <a:r>
              <a:rPr lang="en-US" b="0" cap="none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Cell Differentiation</a:t>
            </a:r>
            <a:endParaRPr lang="en-US" b="0" cap="none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953000"/>
            <a:ext cx="3660648" cy="1447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</a:rPr>
              <a:t>Ethridge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</a:rPr>
              <a:t>Milstead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Myers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Palermo</a:t>
            </a:r>
          </a:p>
          <a:p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7410" name="Picture 2" descr="http://askabiologist.asu.edu/sites/default/files/cell_differentiation_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600200"/>
            <a:ext cx="2514600" cy="27534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Groups of 3-4 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Each group will be assigned an organ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Construct your organ using materials I have provided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Must include: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At least 5 cells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Nucleus (5)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Mitochondria (5)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Cell wall/membrane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Golgi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Examples of proteins it produces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Must identify whether it is prokaryotic or eukaryotic</a:t>
            </a:r>
          </a:p>
          <a:p>
            <a:pPr lvl="1"/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lvl="1"/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Define Cell Differentiation.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Explore terms related to cell differentiation.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Recognize structures within cell differentiation.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Think-Pair-Share!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Get with a partner and discuss together what you think happens in cell differentiation.  Begin filling out your KWL chart – fill in what you already know and what you want to know.  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There will be time at the end of class to fill in what you learned. 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is Cell Differentiation?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A process by which a less specialized cell matures to a more specialized cell.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Forms a more distinct form and function.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Vocabulary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+mj-lt"/>
              </a:rPr>
              <a:t>Protein synthesis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 formation of protein cells within your body to aid in the formation of bodily organs such as hair, skin, and blood.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 descr="http://www.emc.maricopa.edu/faculty/farabee/biobk/central_dogm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886200"/>
            <a:ext cx="3643478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Vocabulary Continued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+mj-lt"/>
              </a:rPr>
              <a:t>Sensory receptor cells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 develops nervous system and allows use of senses such as taste, smell, and feeling.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482" name="AutoShape 2" descr="data:image/jpeg;base64,/9j/4AAQSkZJRgABAQAAAQABAAD/2wCEAAkGBhQSEBUUExQVFBUWFxcYFxYVGBcYGBcWGhgYFxYUFxkXHCYeGB0jGhQUHy8gIycpLCwsFR8xNTAqNSYrLCkBCQoKDgwOGg8PGikcHCUvLC0sLCkqLCwpKSwsLCwsLCwpLCwsKSwsLCwsLCksLCwsLCksLCksLCwsLCkpLCwsLP/AABEIAMIBBAMBIgACEQEDEQH/xAAbAAEAAgMBAQAAAAAAAAAAAAAABAUCAwYBB//EAEcQAAIBAgMEBwMHCgQGAwAAAAECEQADEiExBAVBUQYTIjJhcYGRobEjM0JScoLwFBVTYpKTssHC0SRDY6IWg8PS0+Fzs+P/xAAaAQEAAwEBAQAAAAAAAAAAAAAAAgMEAQUG/8QAKREBAAICAQMDAwQDAAAAAAAAAAECAxEEEiExEzJRFEFxIqGx8DNhgf/aAAwDAQACEQMRAD8A+40pSgUpSgUpSgUpSgUpSg8IoBXtKBSlKBSlKBSlKBSlQN4XizCyhIZhLsNUt6SOTNBVfJjnhigz2vbWS4i4JDT2sURGZyjPIVpPSKxhJDEwrNAVyYTFiyiQewwg6xUpt3oVC4RhVSoAkAKVwkZeGVRV6P2RAhjAbV3PeDBjmdYdhI5+AgN1re1piwDZoJaQRAGuozjQxocjWK77smO3qYzVhGkYpHZnEsExOIRM15b3NbXHhkF1IJJJ11OfEnM+NYJuC2AO+dJl27cRhxZ5xhWPLxMhu2XfFq4wVHkkYgIYSIB4gZwQY1gg6VMqFY3RbS5jUQ0AangAs+eFVHpU2gUpSgUpSgUpSgUrwmlB7SlKBSlKBSlKBSlKBSleGg9pVRtO2sp1Navzg1d05teUqjG8G516d5PTRtd0qjG8m517+cX500bXdKpDvJq8beTfg00bWm3bWLaTGInJVGrMe6o8+fASTkDWOwbJgUliC7nE7c25DkoEADkOcmqDZd4NcbrTOECLQ/VOt0+L8OSxpiapdzepUEkwBJJJyAAzJPCmja9mva5dulNqPnU9GB+FF6WW+FyfIOfgtNG3UUrmD0pX/UPlZvn4W69XpPyW8f8Ak3h/EgpodNSubHSlv0V/90R/FFWOw70dyAbV0TxItgDxPbn3U06s6VzN7pC9o3ST1pVmhQVCqAzQpMAo0LEPMxKk6Gbb3ywMFScTsq+eNsIgLpgViT+p41x1c0qu3Jvb8oRmw4YbDqCCMKsDI8HA5yDppVjRwpSlApSlB4te0pQKUpQKUpQKUpQKwvXcKkmT5Ak8tBWvbNrW0hZpjQACSxOQVRxJOQFa7Oy9s3WLYioAUxFsQCVEZEkjM+A4Cgod7b0VD3XbhCgH4sBVT/xHnHU3dBqbPj/qeFN/2mZxhbDrOQMj1GVUlyxgOK4zCJ7YdoXniVpAHjBGU9nI1VOWdvTx8Sk1iZ2v03+p1t3R91W/gY0bf68Ld4/dQfxuKp7dnEJFx28QU+IWvW2VuDXP9p+K1z1ZS+hx/MrQ9Ih+iueps/8Akp+fz+huftWv++qgWXnvPrrgT44f5Vn+Txq9z9oj+GBT1bJfRY/9re10gQmGDWzwD4cxzBViMstdJ8ay2y+HYWzAQiXkjtjhbGehglv1RH0svn3Sy7ctul0HFbtdlsUYsdyDgGgaFVGg8GPhVVtL7Qz7Oq4iHCQ7Z4lZ7SBoPBiUE/6g51ppu1dy8/Liit5ir6he3+ZIt28YBIxFwqkgwYgMTBBziMsp1rSd/XJ+at/vm/8ADVJu9XSyilwIBWAk5qSDmWzzBqR1ZOZcgc8NsD3qYrNOW23oU4ePpiZha/n29+iQf85j/wBGtdnf99h83aB0INxzBGo+b/AIqtxDg11/FQI9Gwgew1pKlSWIu4My2J1GeQByYHQcTGkCuepZL6TF8fyufzxfnuWT99x/RWY3zeH+Vb/euP8ApVUjAfo3fUXf7+6vcKfonjnH9jj91PUs79Jh+P3lcLvu5lNlNeF5vgbOddhua9iSeNfObWAwQLkGIPyseB10z4ivoHR4/Jn0qdbzM6lk5OCmOu6ralKVYwFKUoFKUoFKUoFYu4GpApceATyrntu2okk1GZ0nSk3nS3ub1Qca1nfdvma5otNeE1X1y2Rxqum/Pdvx91Pz3b8fdXMBqE065PpqumfftsCZPu8q2pva2bZuTCgxzMmIUASSSSAAMzNcJtu32yuEOpOJNDMdtdSMhrx1muj6G2C1t3cD50lBAOGEVJn6xEzGkxzJlW0zKvLhrSm13s9l8bM7TJhVHdVRp5sdSfIDSTvuNANZVi4kVYyOA6SMgk3MOET3o18PHyqjsYSZwEj6KhWKjXOT2CfEacDqavN/ugbtwATlrM+BGYPKM9KqhtWobEOTlWE+eWR9gOo5DLL3sXthpe0D3rc+PVgn3SaLYSMrM+aKv8cGttraVB7xPkrf2rM7QSIVWPiwKgeJxQT6A1xdLR+SqP8AIHp1fwkVhbsq/wA1aXWCzICAQYIAGdwjjhMDOWnKt2zbKbrwXbCs4yGK4iMiiAHJR9I68AZkrPvsAhYiEUdkBcJwwAEXipkAcOArVhw772Yc3I6Z6auN6WboZ0S1bPZth7hDwpa484ZCiBBAOgEOAMhW7e9h1sObKlrtpU6sRi+aubO6qYy1W4anBi7gkSWbEwHhnx4CAPICt+xKHu3rc/QQggZRcVx5CWTL7FbbViIiGGWFnaTchlxqL03FVmwhGIDXbRIBYMGJaBqHnhUj8nI1tgnnjLN6dYMvaKhW7/MdloxDiCMw6xBDrORGecconszAZEXUOhEC4Vw4sQAhXy5YTloax5uPaJ3Xu34c8REVszAbgsHm7A+sITPtFebPZBAZu02oJ4Z5YRouUaZ+JrXa2tJ+cTyxCZ5FTmCNIIkU63Iqqsy6qQIGZPZ7caZ6TlyjPI39vlLW6NBWvbbkI08RHOZygAZkxNabbEao8+GAj24vjHGvLjuGxsqngq4jIngIU4mMe6OZInX2SF2xJADA/Z7WXjhmB7q73o982fT+dcDb2hssVtlmCYKsB5wffHtrvujvzfsqzH5YOb7FtSlKveQUpSgUpSgUpSg07Wewa5nbTXS7b3DXL7XrVd2rj+UYmou0byVZABYjUDIL9pjkvlr4VGu71bCwwFWzAkgw0ZZatqDlOXOtu69pS0cXVLe0wYngKZJLd1gSZ72uR5mqm/U63EbeWrN+8JVXw/6YgfvbkA/ditabvxLjYdmMU3E2m5CxixfNERGetSN89OruEoMNtycggxsyEAGMQzzJzA+j61QbVt927siowZwtstid1iDbP0WYE6gQVyMEc6t6K+ZU9WWfiv7uq3d0bR8LXryrBJW2pUEA5AtLEBo5CRiIB1rs9l2ZbaBEGFRoPeTnmSSSZPOvmi2cIAa2BMCYUiY4xp6iu26JsTs+egZgvgo4ehxD0pSY8aU8nHaK9U22uq8Ne142lWMTgd9pLRMePIgyDVal4zDAA8IMg84P8j76m7/nHliGvdCk/wC7KqlQGIxM8jMKQbZ0zIwxiyJ0MCayT5e/i9kN7FpPL8Z1gdoLkJbxAtPbAgKojE6zrqADESw4VhbsqxiGI5M7sPUMSDU/dVuQ1z65hZ+osge0l28mFW4qdVkeRkmlf9pNtFQBVWABA5BRwn3561Vb62nEwQaLmfFiNPRTP3xyq1v3giM+oAJjnyA8zl61zMmc8yZJPMkyfeT7a9Skd3kw2bGnb45LORg5sv8AY1O2a0A7NwKLOIAYQjsQfTrJ9Ki7Ikl/srr5v7NKsdlMOkg/SXPxEj+AVKzsqrbdj6t8OoPaU8xyy5HLyI51nsW2YDDdq2Zy1wltTh+kOJHmRxm23psvWW8u8sssesr6gEeYHKqCeVI/VGnY7wvb2wk/KIyhiASRkt3L6YE8AIYSR4jKtCPjBBBUgwynvK3I/HLIggjI1D3fvA2zGqHUfVnPEvxK8dRnrYbxEDrl7WEdoDPHajFI4SuLEPAsOIjHnw77x5acGaaT0z4/hFUmSEGLgSTCg8uJJ8vUivQGDAuQRoIBAVjHEkzMxPh41ssrhQTwGZ8eMHzPvrQN22Xkm1bMnMlFMzzyzmsD1O891gi+Fdt0fHyfs/nXzLZ91WsRI2e3hJEELb4ZEwdM59ADX0Do1ueyq4hZtBgcmCICNdCBNWY/LBzfYn2ukFo45IUIxSSyGSC4PZRiw+bY5gZA8jGV3f8AZVoLQePEAEuAZGX+W2QzHECvLm5J0u3FGNngEZYg4IUxl84dZ0rZb3OikESI0E5fTj2da49fCr3kvb2+Laz2gSNYjkTMkgRlrOUia2JvFGfApk9rTgViZ9vuNQk6MWRigEYgQYwg5iGzAkzrmT4RW7Y9yW7Ts6zLEkzHHWYAnXUyfGg2rva0Yi4pkwIOpy/usHjiHMVs2PbBcXEsx4+QP86gHo1aJQks3V93FhMKMOFBK5AFFzEE8SZqfsmyC2uFZjx8gP5Ucb6UpQR9u7hrl9t1rqNuPYNcxtlV3a+N5Qk2dQxYABjqeJyA+AHsFabm70YkwQTrhZlnxOEifOpFJqpuabdgJkigTrHHzOprX+bLXG3bM69hf7VJJpQVzDK2C2LBKE598AZkHjhDfteNdx0ZH+FT759rtXB7WAu0AR84haZ4oVVsuEqbefHCK7vowf8ACp5v/G1Tp5Z+V/jj8rWvG0r2sX0PlVzznBb5aHPGqh3xZET5agjQg8DVjv8AvFWkEaxEE4p0AgiD451AXaGjO2wPIFCPbiE+ysk+X0OKf0Q17Q1xVMFWOgywnExwqZkg9plygfyq2tWsIAWYACjKchA4nwqpF4M9tcwesBIIIMKGuTyIlF0kZ0v3yXLSfDy4Vv4te0ywcqd2iEvfjxbUc3E+gLfFVqnUVO35dPYB1CknzMKPg1U63zW6kdmWsdlnu7V/NfgT/OpHWwMsysN5wZ9/LxqJu5+/r9E+0Ef01NRpzMT+DUZJWdvXWQcwRx9fxrVDvHY8DT9B8x4HUr4cSPIjhnbbDc7JH1CQPIgEezER92tl/Zw6kNMHUfA+HAyOVQidSjE6cwo46R+BU/dG8whwE9gnI/UY/wBJPsJ5HKu220UJU6gwTz4g+oINR1OY5cfLQ1fMRaFmtwvUt4S9rgpBT7BnCPukMnkg514wKprmxAEcJIE+gk+la71zF1BxYWZGVj2c27JHeB4o5gczW63aaQXIMaAAjOIkyTnBI4amvEy16by9XBebY423WyMlGURA5Rwruujo+TPpXA2LRxya7/o9837K5j8qOf7IWtKUrQ8cpSlApSlApSlBG2/uGuY2uum3iexXMbXrVV2vjeUUV7XgFAKrbwikUIoTQVu8pDqVzPZxiB3MRGp0PaYwNcPhn2/RY/4VftXP/sauL3lbVmURmQ2LxSII8c2Hlnzz6voS/wDhAuLEUd1JiJIOeXmanTyz8r/HH5X9YvofKsqxuaHyNXPNfPN9fOqPEn/aR/V76gG/nlVnvQ9uq8WwDNZZ8vocWuiHttZu2/vn/aV+DGtGz2vlAOTfA5/Ct9u4OutCRq4ic80Y+zs1PW0uIkCGNehxp1R5vJ98qHfQJuv4YR6BVb+o1VA1e73sQyuNGAHkw/mR/AarFtiZittJ7Kaz2SNguYW+4fcR/wBx99bdsyiOUz+PWtGyiLi+JI9qk/0is9ruSx8MvZT7n3We7HnFP1VJ9rz8K1296ENwwnUch586z3P/AE/1GoFwZnwJ+JquIjcovd/We2DxKx+ycpzPB6q7dvOTkBn6DOr7frSLR54vgtU7ITkNTkPEnIe+KnSf0pV8JpswLYImCoIOY7Vq5I/aIqR+TR3GK+HeXyg5jyBFe7dZOIk6G8kf7v5GgvdqOFeXyff/AMelxO9J/L21tPawsDiEd0MVM6GQMtND79a7/o9837K4G0Iufaz8iMKkezCfbXe9Hh2PZVWPyq5vshbUrwMDoa9q95JSlKBSlKBSvDSjm0beI7FcttutdTvDuVy+2DOqrtnG8uew3VZ7mEKSZMEEYQIkjFLZAH6JHDUg79m3S95iFVrrASxLARJMasANDkoy8Kn4agHY2Qg2zpoJKsvgjrnHgfbFVPQme3byy2vcm1WbTXcT2wrAC22G4I7Msc2gEsRIYRhzrSu33gFY20ZHJCsGZZGYxRhYag5A8jVrs/TG/ayuQw/1BgP7xJT3VLv9I7F9R12zM2EkqVKGCdSrYlI9Iq7dZhn3lie8b/CjuXmcrKqAORLEyIjQQPboNK6jofcwqVIjrC7qZyOHBbcAcIIXzk1A2c7vJ7S3QOVw3CnrDEftZV090Qts2QpUFclCwbZ7Jw8AACGy+pSle+9quRl3Xp6Zj8plYXND5Gs6wu90+RqxhfPt9X1V+0QOAnL086rVDPmDgXh2e0f1u1kJ4CJ000Fhvr51PtHL7rZ+cA++oV+5FZZfQ4o3WGtrYQB/qurEnMkThckn9Rm9PZV1cENMeZ0j8f2qm2tAyYTo5Ct9k5t/tDCrLYb2O0C2ZAwuDpiXIn1InyIrXxreYYeZXvFnm27LjtMIhokeDDMe8CubdoWQJJiBzLEBRPmR7a6tbmfhkdOc6HjpXK7QuBlB+hdQHynCp8u0reVbOqa1nTJTvOmreGyG06hWYubZYsJzbEAuEAGIkgADTmc6m24dQ5UiSREwJDFfpAHh7+WdQN57cL1yADIU2yCozJuFRrkVJXjyMgVZ7BZFuyoaFJIOZIhmIhcz3pgZRJJyExUMEz0xM/3unk1Fuzfsmz3C7FbsDCIAtqcpaADx7tZPuZ2Yk38//jWCSPOt+6nU4iIjIDh3ZJ14DGPbU51zyMeA4jlU/uq25vfNu7iRTdGSk/NjiQBx5Kajbv2e711v5Re9+jH1Wz73Ct+27SLl1iCDBwjMaLlPtxH1qdumwcXWEZCQvnoW8AMxPieWc/FU/EG80ukWx1q53D/lD6KXDOT84HrUZdku4p61f3X/AOlStq2odcQST1axkpJLPDHug5hRbH3jWF3aiASEPm0AAcWicRjWIz515Wed3enxY6cf5arNm6XJ6xIXsj5I65Fv8zhhUejV3vRuzewgm4hXiBaIJyOh6wxw4GuR2dAoAGgj18Z8dfWu63B83UcflTzfZCJd3Rctt/h1S3ivYmwgLKjDAMRIjrNZ1GWcjV+QbVhnG2IdYASwORNsyy4gCYW6AQRBYGEmB0lKveVtUixfFuyCSxHfwsqmZGEmZkASCJJOWtRNj3dtJKm8wYq2ZyH0rTMVGJsjgcjTyFdDShspSlHGJNeUNK4gx2i1iUiuc27ZoJrqK03tlVtRXLV2vx5OiXFkV5XU3NxIedaz0dTmfx61X0S2RyaObAqPd3fbJnCAeayp9qkGusHR1OZp/wAOpzNOiXfqaOMu7HgGJWbUZE4hBIHESNZ1rp+iqY9muW27uJljkGRSwHLNm9tSrnRlCIJPD3GRx5ipu7d3LZTCvEknxOQ+AFSrWYlXmz1vTUeWzYXm2JYOV7LMBEsvZbI6Zg1tuaHyqNZZVvMgBBcdZM5E5I0DhEWyft1Ju90+RqxifPd+W5J4ESQfEaH8aiRxqGUDQfAe+p29T2zPvqotbaoXPEAJg4HgrPZIIXSIE+FZZ8vocfasN+0DsmMyMx5iCB6xHrWWx3gtwfUux5B47J+8sL5qvOtZvMdEM82IA8yASfSJ8qxRQRgOYiJ4mOOWmeeWlSpfpnbmTH6lZhcqCScCzGRJOFctQMiSfIRwmou9OjnXIZeLmEgBQI0MKSRiOZBmRBAy1nbuneAULauNDjJWYQLgmQZAwh881yk5gQcpbWGBy+Of4yrT6sz4eX6fTOp7S4rdW0zcUnLEWaOTNIuL6XVf0dedTN8gkJh1JMQxGcSAFDDFpiOpARoBmou+dnwbW68CytA0HWKA4Hhi6g/dqfs9vHbfrLmBUB7fEEjJySIlR7SQcjFaaT+j8f3+Eb/LDYdmCdU41FxEU/qZ23iBEEu0RAIt2zwFdB1ONiFyyhnnuiAcubR7JBPAGk2B2uFDGSGAIwg3IK27YEmIBxMM8MRwMdC9sqAgnxP1mOZb1M5f+qzVvMRMz95StWJtqHu1bGl20UGgHZy7kd3COWUZajKqgsbFpQRLjshQcmcyRDfVOZJjII2kVaXbeBCzXOqH1hhJkxAhgQSdIgk8K5naBee61wnaYHZQ9XYyTKWwYcUsZMYZiBEzXIyTSE644vbX2S1XAmskklj9ZiZZo8TOXDIcKC9CFjnAJ9gmoBuFhC3rj88FpHw/aw2zh8jnrllWxEJQsLxKwZ7NrQTIjBrkRGvCsk7etExrUJ+zW4CrOYAHsETXe7gHydfNdl3SQFl+0Ik9XaJxCM8RWTmNZr6D0c2W4FBN4sJzUpbE5c1ANWY/LBzfZC6t3Q0wQYMGCDB5VnXKLuLaVV+rKoxwiccHs9YQQURYGJ172I66wAZV3d+1YjhfLrQ2btOGSSOAwxlEeBB7xveU6AGk1UPsN4LZVTGFMJhsID9mHIjtiAwwnmPNdG7d13w1trrYipMyZIGGMtZ7WI6/S4aA4v6UpQYkUrKlHNFKUo6UpSgUNKUClKUEfaywKFRMOAwynA2RjlBKt92tt3unyNY7TYDoyHRlKmPERlWuzdxWu8GIBViBAxrKvlw7QNBwW+reJ44cRzzyHlz51CunEwXyZvQ5D9pfceYqz3xsjl+yUHMtiMcoAiePEetV7blZoLXmBH6NEXzHaDmPWssw96l46YZA1oe8qHCM3OiDN2PgOXichqSIqXb3Kn0jcueDuY/ZWFPqKlbPsiJkiKg4hVC+2BTSU5PhAGwXWHaa0oOq4WuZHhJZQeH0akbDcu2MmbrbfABSLlvL6Ms2Nf1dRwnJamCsXIAJJgDU8gNSeVSidKLx1+XM9INpV9qlGDKVt5gz9JGPrFlvZXli010raWQBDPBibjaZ8MMYAeHV3W1Rax2y7buX3udSXVRJgBCzKsW2OIqxk37ijj2RlU3o3utOpDqz4pIxI9xcgMIyBAzHbkj/ADJkzV3q9tf3xpR6cz4dLsW7ktAARIAUGAIH1EA7o8B6yc62bVtYtriZoEwIEljwVQM2PgKrPyR/0t/9438s6yt7EqtiwktpiYszRyxMSQPCajN3IwS8UF26y53vorqLYPAcCxHebjoMhW6aYfA17hqve2qIiI1Dw1V722Ns3ticULcUakaY1HFgMo4iOKgGZa21WOQaOBIhWzI7J4/HQ6UbbLfF01Ud5dW7o9eHOuOxKvsbejOFDSxMYYM+oiV9Yr6DuEfJ/jlXIW9vt5fKJoT3hEKQCddASBXXbm2tMEY0kDERiE4YBxHPTxqeOO7NzLbrC0pUXa95W7YJd1GGCRIntEKuWuZIA868sb0tOJDr9OJIEhCVZhzAIOelXPMS6Vo/LreZ6xMgCe0Mgc1JzynhXo2tDi7a9gw2Y7JgGG5ZEHPnQbqVq/K0+uvdxaju/W8vGvW2hREsomAJIzJ0A5zQbKUpQKUpQKUpQKUpQKUpQKgqVW5ctgEYl6zXIk9loHCMKk/bqdUXbiwwlRMNDZCcBBBInk2Bj4KaDl9v71RSKlbd3qjE1nny9inthjNZrWIrKuJvDWjbWXq3x9zC2L7MHF7prfiqk6Q7bAFsEA5MxOgAJKT4SjOf1bT+FHJUlu1feLeJC125LMQcQws5JIUwYunaGHdB6jhNdMm5LerqrsYlio4AKFA4AKqgDPTMkyTXbnQIr33kKilVnNgqgBvNuwq+Li59arfd9t+rHWTjMsw4KWM4B4KCF+740hyGs7lsfok9lDuaz+iX2VNoKbT0g/mWz+jX3/3rbY3bbQ4lQKeBE1KmnCjmlcu6ACGDEFYCmElQGDAE4ZYCIGKYE8c6xs7mCRDNlgju/Qw5mBBJCgT/AOqsiaV13Su2fcgQKFdpBmTBzm2QTIzg2l85PhHVbt3AptIATAuB2JiWGAKy5CIbCsjSNNBVQgzrrN0D5P1qdGPleIar24la8bpZpIAw5QIa22U//EvtPhGjaOi1t2xFmgqykcO11ucaZdc/A8PGbqlWvPVCdHEF03JJlsQU5gEkMRnlEqDkBpW3Z9yKqFJlS1pswNbYtgTznql9pqypR3akXosmPFiJGRwnSRh4ThjCoERzz4U2roujk9thLExnARhnbGEjKWciZjGciMqu6Uc2UpSgUpSgUpSgUpSgUpSgVp2vZxctuhyDKVkaiREjxrdSg43almDIY5gkZDECVaBw7QPsqORXXbRutGBgAEknzJ1Jqtfo+fD21VNZ234+RXWpUYFCKu/zAfD214ej7fg1Hplb69Plz227SLaFjnyA1ZjkqjxJMf8Aqa5VUe9cGYLOZnVeHbz1UBAQDqlpf09fQtq6I9ZGMSAGyn6wKnQ8iR6nnXljoiEYsFGIznPMgkDkOyv7I5COdMnr0+XFHbMW2rsSWmNqwqXLjgiA0E2rbzHHA+UkkDKJNXO27CrsjYUJUmCygx2Ww6iYDEGuhXozhLFVALHExEZtAEnnkoHkKy/4eb8EV3plyM1PvLkxavdSwlg8rElGbRceYIWCcfEGDwyAwtWdoLdtoU4Jw4chKYobnAeeyNcuEdeOjzcveKHcDcveKdMpevj+XHi3tEnEWIhJwm2DouIJOUzJk4eQnKNqLfGDE0lmhu7CqArFhA44XXPjdB4RXVf8Pty94p+YW5U6ZPWp8uO2u7eN11THlyCYQvycRiAls7nEA8DIy8LX1UM7NmF6wLglfmpwZQCZvZkkZcMq7L8wNy99ZWtwNOntNOmT16fLj9g2faGVWh5IUth6vHJQaB4UduJGWU13m5NmvJHWmZDkjs4VIfsYYEwV5zoNKk7HutUz1PuFTasrXTFmy9faPBSlKmzlKUoFKUoFKUoFKUoFKUoFKUoFKUoFKUoFKUoFKUoFKUoFKUoFKUoFKUoFKUoFKUoFKUoFKUoFKUoMWNKUriEv/9k="/>
          <p:cNvSpPr>
            <a:spLocks noChangeAspect="1" noChangeArrowheads="1"/>
          </p:cNvSpPr>
          <p:nvPr/>
        </p:nvSpPr>
        <p:spPr bwMode="auto">
          <a:xfrm>
            <a:off x="63500" y="-8969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http://www.unmc.edu/physiology/Mann/pix_4b/gust_receptor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654936"/>
            <a:ext cx="4295775" cy="3203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Types of specialized cells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Blood cells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Red and white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Nerve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Skin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Gland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Sensory receptor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Bacteria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106" name="Picture 10" descr="http://static.ddmcdn.com/gif/blood-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371600"/>
            <a:ext cx="1447800" cy="1085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8" name="Picture 12" descr="http://www.popsci.com/files/imagecache/article_image_large/articles/nerve%20ce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199" y="1981200"/>
            <a:ext cx="1539875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0" name="Picture 14" descr="http://images.sciencedaily.com/2008/09/080917175042-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048000"/>
            <a:ext cx="1632857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2" name="Picture 16" descr="http://www.cytochemistry.net/microanatomy/eye/lacrim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4038600"/>
            <a:ext cx="1905000" cy="1278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4" name="Picture 18" descr="http://www.dadisp.com/grafx/neuro_l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5181600"/>
            <a:ext cx="159258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So, how does a cell turn into a specialized cell?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Cell Division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Meiosis and mitosis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Genes/DNA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Protein Synthesis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Collagen in skin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Keratin in hair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Hemoglobin in blood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  <a:hlinkClick r:id="rId2"/>
              </a:rPr>
              <a:t>http://www.wisc-online.com/Objects/ViewObject.aspx?ID=AP1302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Cells “talk” to each other!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Embryo develops and cells know exactly where they are.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Chemical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messages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are sent from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cell to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cell.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+mj-lt"/>
              </a:rPr>
              <a:t>Messages spread from cell to cell to the nucleus which turns genes on or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off.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Chemical messages tell the cells exactly what to do according to their location.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+mj-lt"/>
              </a:rPr>
              <a:t>Heart beating, lining of intestines, skin, etc.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This is how organs are formed from cells.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ustom 1">
      <a:majorFont>
        <a:latin typeface="Arial Black"/>
        <a:ea typeface=""/>
        <a:cs typeface=""/>
      </a:majorFont>
      <a:minorFont>
        <a:latin typeface="Calibri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291</TotalTime>
  <Words>345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Cell Differentiation</vt:lpstr>
      <vt:lpstr>Objectives</vt:lpstr>
      <vt:lpstr>Think-Pair-Share!</vt:lpstr>
      <vt:lpstr>What is Cell Differentiation?</vt:lpstr>
      <vt:lpstr>New Vocabulary</vt:lpstr>
      <vt:lpstr>New Vocabulary Continued</vt:lpstr>
      <vt:lpstr>Types of specialized cells</vt:lpstr>
      <vt:lpstr>So, how does a cell turn into a specialized cell?</vt:lpstr>
      <vt:lpstr>Cells “talk” to each other!</vt:lpstr>
      <vt:lpstr>Lab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Differentiation</dc:title>
  <dc:creator>Ashlee Michele Palermo</dc:creator>
  <cp:lastModifiedBy>Ashlee Michele Palermo</cp:lastModifiedBy>
  <cp:revision>25</cp:revision>
  <dcterms:created xsi:type="dcterms:W3CDTF">2012-01-29T00:40:27Z</dcterms:created>
  <dcterms:modified xsi:type="dcterms:W3CDTF">2012-01-31T20:43:42Z</dcterms:modified>
</cp:coreProperties>
</file>