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7" r:id="rId2"/>
    <p:sldId id="258" r:id="rId3"/>
    <p:sldId id="271" r:id="rId4"/>
    <p:sldId id="262" r:id="rId5"/>
    <p:sldId id="272" r:id="rId6"/>
    <p:sldId id="275" r:id="rId7"/>
    <p:sldId id="273" r:id="rId8"/>
    <p:sldId id="276" r:id="rId9"/>
    <p:sldId id="274" r:id="rId10"/>
    <p:sldId id="277" r:id="rId11"/>
    <p:sldId id="27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52" autoAdjust="0"/>
    <p:restoredTop sz="90929"/>
  </p:normalViewPr>
  <p:slideViewPr>
    <p:cSldViewPr>
      <p:cViewPr varScale="1">
        <p:scale>
          <a:sx n="67" d="100"/>
          <a:sy n="67" d="100"/>
        </p:scale>
        <p:origin x="-1398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1162-B2D7-4A43-B1B4-20C5FCE4C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9D84-C00C-4C43-BC86-3C351DD09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21AC-8DF3-46CB-8FF0-347B9A190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9791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B5526FA-A263-4AB6-B761-092750F779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ctr">
              <a:defRPr sz="4400"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 b="1"/>
            </a:lvl1pPr>
            <a:lvl2pPr>
              <a:defRPr sz="3600" b="1"/>
            </a:lvl2pPr>
            <a:lvl3pPr>
              <a:defRPr sz="3600" b="1"/>
            </a:lvl3pPr>
            <a:lvl4pPr>
              <a:defRPr sz="3600" b="1"/>
            </a:lvl4pPr>
            <a:lvl5pPr>
              <a:defRPr sz="3600" b="1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740B-A731-4571-A452-9631CF629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7504-2DD6-4B8D-AA25-035570F9B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0093-BBCC-4B1D-98EB-CC9858C00C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8724A-ED66-4868-A89F-084D20F263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7331-661C-4344-9BCC-AC1136E276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C793-04B3-4768-88D9-32DC358EF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DBFB5-9D25-4FF4-838B-B857A2D10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819304-DE07-42F2-B89A-C03EE33601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EC52ED-3002-4152-ADD7-23AF65F3264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4" name="Rectangle 1049"/>
          <p:cNvSpPr>
            <a:spLocks noChangeArrowheads="1"/>
          </p:cNvSpPr>
          <p:nvPr userDrawn="1"/>
        </p:nvSpPr>
        <p:spPr bwMode="ltGray">
          <a:xfrm>
            <a:off x="0" y="228600"/>
            <a:ext cx="9144000" cy="1752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6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1981200"/>
            <a:ext cx="5867400" cy="1600200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Careers in the</a:t>
            </a:r>
            <a:br>
              <a:rPr lang="en-US" sz="5400" b="1" dirty="0" smtClean="0"/>
            </a:br>
            <a:r>
              <a:rPr lang="en-US" sz="5400" b="1" dirty="0" smtClean="0"/>
              <a:t> Agricultural Industry </a:t>
            </a:r>
            <a:endParaRPr lang="en-US" sz="54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3962400"/>
            <a:ext cx="8991600" cy="2895600"/>
          </a:xfrm>
        </p:spPr>
        <p:txBody>
          <a:bodyPr/>
          <a:lstStyle/>
          <a:p>
            <a:pPr algn="ctr"/>
            <a:r>
              <a:rPr lang="en-US" sz="2800" b="1" dirty="0" smtClean="0"/>
              <a:t>Ms. </a:t>
            </a:r>
            <a:r>
              <a:rPr lang="en-US" sz="2800" b="1" dirty="0" err="1" smtClean="0"/>
              <a:t>Kozel</a:t>
            </a:r>
            <a:endParaRPr lang="en-US" sz="2800" b="1" dirty="0" smtClean="0"/>
          </a:p>
          <a:p>
            <a:pPr algn="ctr"/>
            <a:r>
              <a:rPr lang="en-US" sz="2800" b="1" dirty="0" smtClean="0"/>
              <a:t>Mrs. O’Brien</a:t>
            </a:r>
          </a:p>
          <a:p>
            <a:pPr algn="ctr"/>
            <a:endParaRPr lang="en-US" sz="2800" b="1" dirty="0" smtClean="0"/>
          </a:p>
          <a:p>
            <a:pPr algn="ctr"/>
            <a:r>
              <a:rPr lang="en-US" sz="2800" b="1" dirty="0" smtClean="0"/>
              <a:t>Advanced Animal Science</a:t>
            </a:r>
          </a:p>
          <a:p>
            <a:pPr algn="ctr"/>
            <a:r>
              <a:rPr lang="en-US" sz="2800" b="1" dirty="0" smtClean="0"/>
              <a:t>Fall 2011</a:t>
            </a:r>
            <a:endParaRPr lang="en-US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t1.gstatic.com/images?q=tbn:ANd9GcRIRfSjF3rU6qQvLQOg24W7hI6FhUiYWcYwzI3pgq4an7EgdCyWpA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83082" cy="4114800"/>
          </a:xfrm>
          <a:prstGeom prst="rect">
            <a:avLst/>
          </a:prstGeom>
          <a:noFill/>
        </p:spPr>
      </p:pic>
      <p:pic>
        <p:nvPicPr>
          <p:cNvPr id="25604" name="Picture 4" descr="http://www.websters-online-dictionary.org/images/wiki/wikipedia/commons/thumb/3/3c/Swine_inspection_USDA.jpg/200px-Swine_inspection_US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"/>
            <a:ext cx="4038600" cy="6858000"/>
          </a:xfrm>
          <a:prstGeom prst="rect">
            <a:avLst/>
          </a:prstGeom>
          <a:noFill/>
        </p:spPr>
      </p:pic>
      <p:pic>
        <p:nvPicPr>
          <p:cNvPr id="25606" name="Picture 6" descr="http://t3.gstatic.com/images?q=tbn:ANd9GcQhnLW7nQCfQLSGoxgotQ6vQzvdVRwatWlIuwWe_JtRDZFPgsfWjw&amp;t=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4267201"/>
            <a:ext cx="379141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156448" cy="2362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 career will you choose?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/>
              <a:t>  </a:t>
            </a:r>
            <a:r>
              <a:rPr lang="en-US" sz="5400" b="1" dirty="0" smtClean="0"/>
              <a:t>What are the Career Areas?</a:t>
            </a:r>
            <a:endParaRPr lang="en-US" sz="5400" b="1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63246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b="1" dirty="0">
                <a:latin typeface="Arial Narrow" pitchFamily="34" charset="0"/>
              </a:rPr>
              <a:t>Production Agriculture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b="1" dirty="0">
                <a:latin typeface="Arial Narrow" pitchFamily="34" charset="0"/>
              </a:rPr>
              <a:t>Agriculture Mechanics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b="1" dirty="0">
                <a:latin typeface="Arial Narrow" pitchFamily="34" charset="0"/>
              </a:rPr>
              <a:t>Agriculture Sales &amp; Service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b="1" dirty="0">
                <a:latin typeface="Arial Narrow" pitchFamily="34" charset="0"/>
              </a:rPr>
              <a:t>Agriculture </a:t>
            </a:r>
            <a:r>
              <a:rPr lang="en-US" b="1" dirty="0" smtClean="0">
                <a:latin typeface="Arial Narrow" pitchFamily="34" charset="0"/>
              </a:rPr>
              <a:t>Processing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b="1" dirty="0" smtClean="0">
                <a:latin typeface="Arial Narrow" pitchFamily="34" charset="0"/>
              </a:rPr>
              <a:t>Forestry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b="1" dirty="0" smtClean="0">
                <a:latin typeface="Arial Narrow" pitchFamily="34" charset="0"/>
              </a:rPr>
              <a:t>Horticulture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b="1" dirty="0" smtClean="0">
                <a:latin typeface="Arial Narrow" pitchFamily="34" charset="0"/>
              </a:rPr>
              <a:t>Rural Recreation &amp; Natural Resources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n-US" b="1" dirty="0" smtClean="0">
                <a:latin typeface="Arial Narrow" pitchFamily="34" charset="0"/>
              </a:rPr>
              <a:t>Agriculture Marketing &amp; Business Management</a:t>
            </a:r>
            <a:endParaRPr lang="en-US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Which career fields will we cover?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01"/>
            <a:ext cx="7543800" cy="19811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Advanced </a:t>
            </a:r>
            <a:r>
              <a:rPr lang="en-US" b="1" dirty="0" smtClean="0"/>
              <a:t>animal science, </a:t>
            </a:r>
            <a:r>
              <a:rPr lang="en-US" b="1" dirty="0" smtClean="0"/>
              <a:t>will </a:t>
            </a:r>
            <a:r>
              <a:rPr lang="en-US" b="1" dirty="0" smtClean="0"/>
              <a:t>cover agriculture processing </a:t>
            </a:r>
            <a:r>
              <a:rPr lang="en-US" b="1" dirty="0" smtClean="0"/>
              <a:t>as </a:t>
            </a:r>
            <a:r>
              <a:rPr lang="en-US" b="1" dirty="0" smtClean="0"/>
              <a:t>this field deals mainly with animal science related work.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/>
              <a:t>Agriculture Processing</a:t>
            </a:r>
          </a:p>
        </p:txBody>
      </p:sp>
      <p:sp>
        <p:nvSpPr>
          <p:cNvPr id="8196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2209800"/>
            <a:ext cx="7620000" cy="3886200"/>
          </a:xfrm>
        </p:spPr>
        <p:txBody>
          <a:bodyPr/>
          <a:lstStyle/>
          <a:p>
            <a:r>
              <a:rPr lang="en-US" b="1" dirty="0" smtClean="0"/>
              <a:t>What does this career field include?</a:t>
            </a:r>
          </a:p>
          <a:p>
            <a:pPr lvl="1"/>
            <a:r>
              <a:rPr lang="en-US" b="1" dirty="0" smtClean="0"/>
              <a:t>Processing </a:t>
            </a:r>
            <a:r>
              <a:rPr lang="en-US" b="1" dirty="0" smtClean="0"/>
              <a:t>and distributing food sources </a:t>
            </a:r>
            <a:r>
              <a:rPr lang="en-US" b="1" dirty="0" smtClean="0"/>
              <a:t>worldwide</a:t>
            </a:r>
            <a:endParaRPr lang="en-US" b="1" dirty="0" smtClean="0"/>
          </a:p>
          <a:p>
            <a:pPr lvl="1"/>
            <a:r>
              <a:rPr lang="en-US" b="1" dirty="0" smtClean="0"/>
              <a:t>Jobs in this field include:</a:t>
            </a:r>
          </a:p>
          <a:p>
            <a:pPr lvl="2"/>
            <a:r>
              <a:rPr lang="en-US" b="1" dirty="0" smtClean="0"/>
              <a:t>Meat Processors</a:t>
            </a:r>
          </a:p>
          <a:p>
            <a:pPr lvl="2"/>
            <a:r>
              <a:rPr lang="en-US" b="1" dirty="0" smtClean="0"/>
              <a:t>Meat Distributors </a:t>
            </a:r>
            <a:endParaRPr lang="en-US" b="1" dirty="0" smtClean="0"/>
          </a:p>
          <a:p>
            <a:pPr lvl="2"/>
            <a:r>
              <a:rPr lang="en-US" b="1" dirty="0" smtClean="0"/>
              <a:t>USDA </a:t>
            </a:r>
            <a:r>
              <a:rPr lang="en-US" b="1" dirty="0" smtClean="0"/>
              <a:t>Graders/Inspectors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Chicken Processors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Work in Poultry Plants</a:t>
            </a:r>
          </a:p>
          <a:p>
            <a:r>
              <a:rPr lang="en-US" dirty="0" smtClean="0"/>
              <a:t>Assigned job on assembly line</a:t>
            </a:r>
          </a:p>
          <a:p>
            <a:pPr lvl="1"/>
            <a:r>
              <a:rPr lang="en-US" dirty="0" smtClean="0"/>
              <a:t>Unload live birds from trailer</a:t>
            </a:r>
          </a:p>
          <a:p>
            <a:pPr lvl="1"/>
            <a:r>
              <a:rPr lang="en-US" dirty="0" smtClean="0"/>
              <a:t>Slaughter, dress, cut, and prepare birds</a:t>
            </a:r>
          </a:p>
          <a:p>
            <a:pPr lvl="1"/>
            <a:r>
              <a:rPr lang="en-US" dirty="0" smtClean="0"/>
              <a:t>Pack processed poultry into cartons to be shipped</a:t>
            </a:r>
          </a:p>
          <a:p>
            <a:pPr lvl="1"/>
            <a:r>
              <a:rPr lang="en-US" dirty="0" smtClean="0"/>
              <a:t>Maintain clean and hygienic environment</a:t>
            </a:r>
          </a:p>
          <a:p>
            <a:pPr lvl="1"/>
            <a:r>
              <a:rPr lang="en-US" dirty="0" smtClean="0"/>
              <a:t>Write delivery orders</a:t>
            </a:r>
          </a:p>
          <a:p>
            <a:pPr lvl="1"/>
            <a:r>
              <a:rPr lang="en-US" dirty="0" smtClean="0"/>
              <a:t>Keep detailed records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Chicken Processor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33800"/>
          </a:xfrm>
        </p:spPr>
        <p:txBody>
          <a:bodyPr/>
          <a:lstStyle/>
          <a:p>
            <a:pPr lvl="1"/>
            <a:r>
              <a:rPr lang="en-US" sz="3200" dirty="0" smtClean="0"/>
              <a:t>Salary on average </a:t>
            </a:r>
          </a:p>
          <a:p>
            <a:pPr lvl="2"/>
            <a:r>
              <a:rPr lang="en-US" sz="3200" dirty="0" smtClean="0"/>
              <a:t>$20,000- $35,000</a:t>
            </a:r>
          </a:p>
          <a:p>
            <a:pPr lvl="1"/>
            <a:r>
              <a:rPr lang="en-US" sz="3200" dirty="0" smtClean="0"/>
              <a:t>Work Environment</a:t>
            </a:r>
          </a:p>
          <a:p>
            <a:pPr lvl="2"/>
            <a:r>
              <a:rPr lang="en-US" sz="3200" dirty="0" smtClean="0"/>
              <a:t>Indoor/Outdoor </a:t>
            </a:r>
            <a:r>
              <a:rPr lang="en-US" sz="3200" dirty="0" smtClean="0"/>
              <a:t>career</a:t>
            </a:r>
          </a:p>
          <a:p>
            <a:pPr lvl="2"/>
            <a:r>
              <a:rPr lang="en-US" sz="3200" dirty="0" smtClean="0"/>
              <a:t>Long periods of standing</a:t>
            </a:r>
          </a:p>
          <a:p>
            <a:pPr lvl="2"/>
            <a:r>
              <a:rPr lang="en-US" sz="3200" dirty="0" smtClean="0"/>
              <a:t>Loading and </a:t>
            </a:r>
            <a:r>
              <a:rPr lang="en-US" sz="3200" dirty="0" smtClean="0"/>
              <a:t>unloading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s.dailytech.com/nimage/8566_poultry_pla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191000" cy="4163060"/>
          </a:xfrm>
          <a:prstGeom prst="rect">
            <a:avLst/>
          </a:prstGeom>
          <a:noFill/>
        </p:spPr>
      </p:pic>
      <p:pic>
        <p:nvPicPr>
          <p:cNvPr id="2054" name="Picture 6" descr="http://www.salmonellablog.com/FHF-X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0"/>
            <a:ext cx="5029200" cy="3982515"/>
          </a:xfrm>
          <a:prstGeom prst="rect">
            <a:avLst/>
          </a:prstGeom>
          <a:noFill/>
        </p:spPr>
      </p:pic>
      <p:pic>
        <p:nvPicPr>
          <p:cNvPr id="2056" name="Picture 8" descr="http://www.georgiaencyclopedia.org/media_content/m-669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886200"/>
            <a:ext cx="4457700" cy="2971800"/>
          </a:xfrm>
          <a:prstGeom prst="rect">
            <a:avLst/>
          </a:prstGeom>
          <a:noFill/>
        </p:spPr>
      </p:pic>
      <p:pic>
        <p:nvPicPr>
          <p:cNvPr id="2052" name="Picture 4" descr="http://cagayandeorodev.files.wordpress.com/2010/12/7foods-chicke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3483708"/>
            <a:ext cx="5029200" cy="33742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Consumer Safety Inspector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Employed by the USDA</a:t>
            </a:r>
          </a:p>
          <a:p>
            <a:r>
              <a:rPr lang="en-US" dirty="0" smtClean="0"/>
              <a:t>Work in a privately owned meat, poultry, or egg processing plant</a:t>
            </a:r>
          </a:p>
          <a:p>
            <a:r>
              <a:rPr lang="en-US" dirty="0" smtClean="0"/>
              <a:t>Ensure plant is operating within HACCP standards</a:t>
            </a:r>
          </a:p>
          <a:p>
            <a:r>
              <a:rPr lang="en-US" dirty="0" smtClean="0"/>
              <a:t>Ensure sanitation is maintained at all times</a:t>
            </a:r>
          </a:p>
          <a:p>
            <a:r>
              <a:rPr lang="en-US" dirty="0" smtClean="0"/>
              <a:t>Also ensure consumer protection in errors such as mislabeling products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Consumer Safety Inspector Cont.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Must have Bachelor’s Degree </a:t>
            </a:r>
            <a:r>
              <a:rPr lang="en-US" sz="2800" dirty="0" smtClean="0"/>
              <a:t>and </a:t>
            </a:r>
            <a:r>
              <a:rPr lang="en-US" sz="2800" dirty="0" smtClean="0"/>
              <a:t>one year of job related experience</a:t>
            </a:r>
          </a:p>
          <a:p>
            <a:r>
              <a:rPr lang="en-US" sz="2800" dirty="0" smtClean="0"/>
              <a:t>Salary ranges from $24,000 to $56,000</a:t>
            </a:r>
          </a:p>
          <a:p>
            <a:r>
              <a:rPr lang="en-US" sz="2800" dirty="0" smtClean="0"/>
              <a:t>Work Conditions</a:t>
            </a:r>
          </a:p>
          <a:p>
            <a:pPr lvl="1"/>
            <a:r>
              <a:rPr lang="en-US" sz="2800" dirty="0" smtClean="0"/>
              <a:t>Indoor/Outdoor </a:t>
            </a:r>
            <a:endParaRPr lang="en-US" sz="2800" dirty="0" smtClean="0"/>
          </a:p>
          <a:p>
            <a:pPr lvl="1"/>
            <a:r>
              <a:rPr lang="en-US" sz="2800" dirty="0" smtClean="0"/>
              <a:t>Long periods of standing</a:t>
            </a:r>
          </a:p>
          <a:p>
            <a:pPr lvl="1"/>
            <a:r>
              <a:rPr lang="en-US" sz="2800" dirty="0" smtClean="0"/>
              <a:t>Possible travel from plant to plant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359</TotalTime>
  <Words>230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Careers in the  Agricultural Industry </vt:lpstr>
      <vt:lpstr>  What are the Career Areas?</vt:lpstr>
      <vt:lpstr>Which career fields will we cover?</vt:lpstr>
      <vt:lpstr>Agriculture Processing</vt:lpstr>
      <vt:lpstr>Chicken Processors</vt:lpstr>
      <vt:lpstr>Chicken Processor Cont.</vt:lpstr>
      <vt:lpstr>Slide 7</vt:lpstr>
      <vt:lpstr>Consumer Safety Inspector</vt:lpstr>
      <vt:lpstr>Consumer Safety Inspector Cont.</vt:lpstr>
      <vt:lpstr>Slide 10</vt:lpstr>
      <vt:lpstr>What career will you choose?</vt:lpstr>
    </vt:vector>
  </TitlesOfParts>
  <Company>Cal Poly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 Careers</dc:title>
  <dc:creator>Student</dc:creator>
  <cp:lastModifiedBy>Computer Services</cp:lastModifiedBy>
  <cp:revision>39</cp:revision>
  <dcterms:created xsi:type="dcterms:W3CDTF">2001-10-11T15:09:11Z</dcterms:created>
  <dcterms:modified xsi:type="dcterms:W3CDTF">2011-07-15T15:22:10Z</dcterms:modified>
</cp:coreProperties>
</file>