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0760-E88F-4AAE-9ADF-B181538B67F9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A4D8-F302-478A-BD0D-916895A51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Insemination 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 Haley </a:t>
            </a:r>
            <a:r>
              <a:rPr lang="en-US" dirty="0" err="1" smtClean="0"/>
              <a:t>Vrazel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876800"/>
            <a:ext cx="17526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0732" t="9375" r="19180" b="6250"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4583" r="18594" b="4167"/>
          <a:stretch>
            <a:fillRect/>
          </a:stretch>
        </p:blipFill>
        <p:spPr bwMode="auto">
          <a:xfrm>
            <a:off x="0" y="-3810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10417" r="15666" b="3125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3542" r="18594" b="6250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3542" r="1859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3542" r="18595" b="6250"/>
          <a:stretch>
            <a:fillRect/>
          </a:stretch>
        </p:blipFill>
        <p:spPr bwMode="auto">
          <a:xfrm>
            <a:off x="-118754" y="0"/>
            <a:ext cx="9262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9326" t="11458" r="18009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http://www.vet.k-state.edu/studentorgs/bovine/pdf/artificial_insemination.pdf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http://www-naweb.iaea.org/nafa/aph/resources/technology-ai.html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http://www.thebeefsite.com/articles/721/artificial-insemination-for-beef-cattle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Evaluate the handling qualities for semen.</a:t>
            </a:r>
          </a:p>
          <a:p>
            <a:r>
              <a:rPr lang="en-US" dirty="0" smtClean="0"/>
              <a:t>Identify the Reproductive system.</a:t>
            </a:r>
          </a:p>
          <a:p>
            <a:r>
              <a:rPr lang="en-US" dirty="0"/>
              <a:t>Objective 3: Analyze the AI process.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Evaluate the handling qualities for semen.</a:t>
            </a:r>
          </a:p>
          <a:p>
            <a:r>
              <a:rPr lang="en-US" dirty="0" smtClean="0"/>
              <a:t>Identify the Reproductive system.</a:t>
            </a:r>
          </a:p>
          <a:p>
            <a:r>
              <a:rPr lang="en-US" dirty="0"/>
              <a:t>Objective 3: Analyze the AI process.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9180" b="8333"/>
          <a:stretch>
            <a:fillRect/>
          </a:stretch>
        </p:blipFill>
        <p:spPr bwMode="auto">
          <a:xfrm>
            <a:off x="0" y="-1"/>
            <a:ext cx="9144000" cy="68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1458" r="18009" b="7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3542" r="16252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3542" r="1918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3542" r="19180"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3542" r="18594"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3542" r="19180" b="6250"/>
          <a:stretch>
            <a:fillRect/>
          </a:stretch>
        </p:blipFill>
        <p:spPr bwMode="auto">
          <a:xfrm>
            <a:off x="0" y="0"/>
            <a:ext cx="9128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58</Words>
  <Application>Microsoft Office PowerPoint</Application>
  <PresentationFormat>On-screen Show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Artificial Insemination  Part 2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Resources </vt:lpstr>
      <vt:lpstr>Objectives</vt:lpstr>
    </vt:vector>
  </TitlesOfParts>
  <Company>Tulsa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Insemination  Part 2</dc:title>
  <dc:creator>Kevin</dc:creator>
  <cp:lastModifiedBy>Kevin</cp:lastModifiedBy>
  <cp:revision>7</cp:revision>
  <dcterms:created xsi:type="dcterms:W3CDTF">2012-01-31T21:16:19Z</dcterms:created>
  <dcterms:modified xsi:type="dcterms:W3CDTF">2012-02-02T20:39:44Z</dcterms:modified>
</cp:coreProperties>
</file>