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92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70" r:id="rId12"/>
    <p:sldId id="271" r:id="rId13"/>
    <p:sldId id="272" r:id="rId14"/>
    <p:sldId id="274" r:id="rId15"/>
    <p:sldId id="275" r:id="rId16"/>
    <p:sldId id="290" r:id="rId17"/>
    <p:sldId id="273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CFB-61B2-4FE9-ACD8-33EA2AD3E7E7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3C89-F615-4DDC-BE12-475BCA10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CFB-61B2-4FE9-ACD8-33EA2AD3E7E7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3C89-F615-4DDC-BE12-475BCA10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CFB-61B2-4FE9-ACD8-33EA2AD3E7E7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3C89-F615-4DDC-BE12-475BCA10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CFB-61B2-4FE9-ACD8-33EA2AD3E7E7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3C89-F615-4DDC-BE12-475BCA10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CFB-61B2-4FE9-ACD8-33EA2AD3E7E7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3C89-F615-4DDC-BE12-475BCA10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CFB-61B2-4FE9-ACD8-33EA2AD3E7E7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3C89-F615-4DDC-BE12-475BCA10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CFB-61B2-4FE9-ACD8-33EA2AD3E7E7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3C89-F615-4DDC-BE12-475BCA10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CFB-61B2-4FE9-ACD8-33EA2AD3E7E7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3C89-F615-4DDC-BE12-475BCA10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CFB-61B2-4FE9-ACD8-33EA2AD3E7E7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3C89-F615-4DDC-BE12-475BCA10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CFB-61B2-4FE9-ACD8-33EA2AD3E7E7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3C89-F615-4DDC-BE12-475BCA10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CFB-61B2-4FE9-ACD8-33EA2AD3E7E7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3C89-F615-4DDC-BE12-475BCA10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2CCFB-61B2-4FE9-ACD8-33EA2AD3E7E7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03C89-F615-4DDC-BE12-475BCA101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tvnGYcKz6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669" r="13669"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thumb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8006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336" t="24514" r="24442" b="7401"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1458" r="19180" b="8333"/>
          <a:stretch>
            <a:fillRect/>
          </a:stretch>
        </p:blipFill>
        <p:spPr bwMode="auto">
          <a:xfrm>
            <a:off x="0" y="0"/>
            <a:ext cx="9201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11458" r="16252" b="625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1458" r="18594" b="6250"/>
          <a:stretch>
            <a:fillRect/>
          </a:stretch>
        </p:blipFill>
        <p:spPr bwMode="auto">
          <a:xfrm>
            <a:off x="1" y="0"/>
            <a:ext cx="9144000" cy="694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1083" t="11458" r="19180" b="729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20717" t="10417" r="18375" b="7292"/>
          <a:stretch>
            <a:fillRect/>
          </a:stretch>
        </p:blipFill>
        <p:spPr bwMode="auto">
          <a:xfrm>
            <a:off x="0" y="-1"/>
            <a:ext cx="9144001" cy="683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10174" r="1566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http://www.vet.k-state.edu/studentorgs/bovine/pdf/artificial_insemination.pdf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http://www-naweb.iaea.org/nafa/aph/resources/technology-ai.html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http://www.thebeefsite.com/articles/721/artificial-insemination-for-beef-cattle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Define Artificial Insemination.</a:t>
            </a:r>
          </a:p>
          <a:p>
            <a:pPr lvl="0"/>
            <a:r>
              <a:rPr lang="en-US" dirty="0" smtClean="0"/>
              <a:t>Evaluate the semen collection process</a:t>
            </a:r>
          </a:p>
          <a:p>
            <a:pPr lvl="0"/>
            <a:r>
              <a:rPr lang="en-US" dirty="0" smtClean="0"/>
              <a:t>Identify normal parameters that deal with AI.</a:t>
            </a:r>
          </a:p>
          <a:p>
            <a:pPr lvl="0"/>
            <a:r>
              <a:rPr lang="en-US" dirty="0" smtClean="0"/>
              <a:t>Analyze the color and individual motility of semen.</a:t>
            </a:r>
          </a:p>
          <a:p>
            <a:pPr lvl="0"/>
            <a:r>
              <a:rPr lang="en-US" dirty="0" smtClean="0"/>
              <a:t>Discuss Sperm Morphology.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Define Artificial Insemination.</a:t>
            </a:r>
          </a:p>
          <a:p>
            <a:pPr lvl="0"/>
            <a:r>
              <a:rPr lang="en-US" dirty="0" smtClean="0"/>
              <a:t>Evaluate the semen collection process</a:t>
            </a:r>
          </a:p>
          <a:p>
            <a:pPr lvl="0"/>
            <a:r>
              <a:rPr lang="en-US" dirty="0" smtClean="0"/>
              <a:t>Identify normal parameters that deal with AI.</a:t>
            </a:r>
          </a:p>
          <a:p>
            <a:pPr lvl="0"/>
            <a:r>
              <a:rPr lang="en-US" dirty="0" smtClean="0"/>
              <a:t>Analyze the color and individual motility of semen.</a:t>
            </a:r>
          </a:p>
          <a:p>
            <a:pPr lvl="0"/>
            <a:r>
              <a:rPr lang="en-US" dirty="0" smtClean="0"/>
              <a:t>Discuss Sperm Morphology.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Insemination in Cattle 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http://www.youtube.com/watch?v=stvnGYcKz60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0417" r="18594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717" t="14583" r="18961" b="5208"/>
          <a:stretch>
            <a:fillRect/>
          </a:stretch>
        </p:blipFill>
        <p:spPr bwMode="auto">
          <a:xfrm>
            <a:off x="0" y="0"/>
            <a:ext cx="9201794" cy="676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1083" t="12500" r="18595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1458" r="19180" b="9375"/>
          <a:stretch>
            <a:fillRect/>
          </a:stretch>
        </p:blipFill>
        <p:spPr bwMode="auto">
          <a:xfrm>
            <a:off x="-150394" y="0"/>
            <a:ext cx="9294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1083" t="11458" r="19180" b="6250"/>
          <a:stretch>
            <a:fillRect/>
          </a:stretch>
        </p:blipFill>
        <p:spPr bwMode="auto">
          <a:xfrm>
            <a:off x="0" y="-47064"/>
            <a:ext cx="9144000" cy="69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1458" r="19180" b="833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80</Words>
  <Application>Microsoft Office PowerPoint</Application>
  <PresentationFormat>On-screen Show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Objectives </vt:lpstr>
      <vt:lpstr>Video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Resources </vt:lpstr>
      <vt:lpstr>Objectives </vt:lpstr>
    </vt:vector>
  </TitlesOfParts>
  <Company>Tulsa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Cloning of Animals</dc:title>
  <dc:creator>Kevin</dc:creator>
  <cp:lastModifiedBy>Kevin</cp:lastModifiedBy>
  <cp:revision>14</cp:revision>
  <dcterms:created xsi:type="dcterms:W3CDTF">2012-01-31T17:57:41Z</dcterms:created>
  <dcterms:modified xsi:type="dcterms:W3CDTF">2012-02-02T20:39:19Z</dcterms:modified>
</cp:coreProperties>
</file>