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6" r:id="rId3"/>
    <p:sldId id="271" r:id="rId4"/>
    <p:sldId id="267" r:id="rId5"/>
    <p:sldId id="257" r:id="rId6"/>
    <p:sldId id="266" r:id="rId7"/>
    <p:sldId id="258" r:id="rId8"/>
    <p:sldId id="268" r:id="rId9"/>
    <p:sldId id="269" r:id="rId10"/>
    <p:sldId id="259" r:id="rId11"/>
    <p:sldId id="260" r:id="rId12"/>
    <p:sldId id="261" r:id="rId13"/>
    <p:sldId id="270" r:id="rId14"/>
    <p:sldId id="264" r:id="rId15"/>
    <p:sldId id="27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EAFE8B-AF22-48FA-B31C-01918F709BD3}" type="datetimeFigureOut">
              <a:rPr lang="en-US" smtClean="0"/>
              <a:pPr/>
              <a:t>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83DE7-24DA-46BF-B4D8-1F229BEDB68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EAFE8B-AF22-48FA-B31C-01918F709BD3}" type="datetimeFigureOut">
              <a:rPr lang="en-US" smtClean="0"/>
              <a:pPr/>
              <a:t>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83DE7-24DA-46BF-B4D8-1F229BEDB68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EAFE8B-AF22-48FA-B31C-01918F709BD3}" type="datetimeFigureOut">
              <a:rPr lang="en-US" smtClean="0"/>
              <a:pPr/>
              <a:t>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83DE7-24DA-46BF-B4D8-1F229BEDB68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EAFE8B-AF22-48FA-B31C-01918F709BD3}" type="datetimeFigureOut">
              <a:rPr lang="en-US" smtClean="0"/>
              <a:pPr/>
              <a:t>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83DE7-24DA-46BF-B4D8-1F229BEDB68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EAFE8B-AF22-48FA-B31C-01918F709BD3}" type="datetimeFigureOut">
              <a:rPr lang="en-US" smtClean="0"/>
              <a:pPr/>
              <a:t>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83DE7-24DA-46BF-B4D8-1F229BEDB68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EAFE8B-AF22-48FA-B31C-01918F709BD3}" type="datetimeFigureOut">
              <a:rPr lang="en-US" smtClean="0"/>
              <a:pPr/>
              <a:t>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283DE7-24DA-46BF-B4D8-1F229BEDB68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EAFE8B-AF22-48FA-B31C-01918F709BD3}" type="datetimeFigureOut">
              <a:rPr lang="en-US" smtClean="0"/>
              <a:pPr/>
              <a:t>2/2/2012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283DE7-24DA-46BF-B4D8-1F229BEDB68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EAFE8B-AF22-48FA-B31C-01918F709BD3}" type="datetimeFigureOut">
              <a:rPr lang="en-US" smtClean="0"/>
              <a:pPr/>
              <a:t>2/2/2012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283DE7-24DA-46BF-B4D8-1F229BEDB68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AFE8B-AF22-48FA-B31C-01918F709BD3}" type="datetimeFigureOut">
              <a:rPr lang="en-US" smtClean="0"/>
              <a:pPr/>
              <a:t>2/2/2012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283DE7-24DA-46BF-B4D8-1F229BEDB68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EAFE8B-AF22-48FA-B31C-01918F709BD3}" type="datetimeFigureOut">
              <a:rPr lang="en-US" smtClean="0"/>
              <a:pPr/>
              <a:t>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283DE7-24DA-46BF-B4D8-1F229BEDB68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EAFE8B-AF22-48FA-B31C-01918F709BD3}" type="datetimeFigureOut">
              <a:rPr lang="en-US" smtClean="0"/>
              <a:pPr/>
              <a:t>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283DE7-24DA-46BF-B4D8-1F229BEDB68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EAFE8B-AF22-48FA-B31C-01918F709BD3}" type="datetimeFigureOut">
              <a:rPr lang="en-US" smtClean="0"/>
              <a:pPr/>
              <a:t>2/2/2012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283DE7-24DA-46BF-B4D8-1F229BEDB68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youtube.com/watch?v=OEVYaAtXDe0"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animalagalliance.org/current/home.cfm?Section=Animal_Welfare&amp;Category=Current_Issues" TargetMode="External"/><Relationship Id="rId2" Type="http://schemas.openxmlformats.org/officeDocument/2006/relationships/hyperlink" Target="http://www.animalwelfarecouncil.com/html/aw/rights.php"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animalagalliance.org/images/ag_insert/201107_Activist_Map.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Thinking Question</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r>
              <a:rPr lang="en-US" b="1" dirty="0" smtClean="0"/>
              <a:t>The issues surrounding the philosophies of animal rights and animal welfare are very familiar to those who utilize animals in industry, entertainment, sport or recreation. </a:t>
            </a:r>
          </a:p>
          <a:p>
            <a:r>
              <a:rPr lang="en-US" b="1" dirty="0" smtClean="0"/>
              <a:t>As society has migrated from our agricultural roots to a more urban existence, the importance of distinguishing between animal rights and animal welfare becomes paramount? </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Animal Rights</a:t>
            </a:r>
            <a:endParaRPr lang="en-US" dirty="0"/>
          </a:p>
        </p:txBody>
      </p:sp>
      <p:sp>
        <p:nvSpPr>
          <p:cNvPr id="3" name="Content Placeholder 2"/>
          <p:cNvSpPr>
            <a:spLocks noGrp="1"/>
          </p:cNvSpPr>
          <p:nvPr>
            <p:ph idx="1"/>
          </p:nvPr>
        </p:nvSpPr>
        <p:spPr/>
        <p:txBody>
          <a:bodyPr/>
          <a:lstStyle/>
          <a:p>
            <a:r>
              <a:rPr lang="en-US" dirty="0" smtClean="0"/>
              <a:t>Animal Rights is a philosophical view that animals have rights similar or the same as humans. True animal rights proponents believe that humans do not have the right to use animals at all. Animal rights proponents wish to ban all use of animals by humans. </a:t>
            </a:r>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animal rights do?</a:t>
            </a:r>
            <a:endParaRPr lang="en-US" dirty="0"/>
          </a:p>
        </p:txBody>
      </p:sp>
      <p:sp>
        <p:nvSpPr>
          <p:cNvPr id="3" name="Content Placeholder 2"/>
          <p:cNvSpPr>
            <a:spLocks noGrp="1"/>
          </p:cNvSpPr>
          <p:nvPr>
            <p:ph idx="1"/>
          </p:nvPr>
        </p:nvSpPr>
        <p:spPr>
          <a:xfrm>
            <a:off x="457200" y="1600200"/>
            <a:ext cx="8229600" cy="4953000"/>
          </a:xfrm>
        </p:spPr>
        <p:txBody>
          <a:bodyPr>
            <a:normAutofit fontScale="70000" lnSpcReduction="20000"/>
          </a:bodyPr>
          <a:lstStyle/>
          <a:p>
            <a:r>
              <a:rPr lang="en-US" dirty="0" smtClean="0"/>
              <a:t>Animal rights proponents support laws and regulations that would prohibit rodeos, horse racing, circuses, hunting, life-saving medical research using animals, raising of livestock for food, petting zoos, marine parks , breeding of purebred pets and any use of animals for industry, entertainment, sport or recreation. </a:t>
            </a:r>
          </a:p>
          <a:p>
            <a:pPr>
              <a:buNone/>
            </a:pPr>
            <a:endParaRPr lang="en-US" dirty="0" smtClean="0"/>
          </a:p>
          <a:p>
            <a:r>
              <a:rPr lang="en-US" dirty="0" smtClean="0"/>
              <a:t>Animal rights proponents believe that violence, misinformation and publicity stunts are valid uses of funding donated to their tax-exempt organizations for the purpose of helping animals. </a:t>
            </a:r>
          </a:p>
          <a:p>
            <a:pPr>
              <a:buNone/>
            </a:pPr>
            <a:endParaRPr lang="en-US" dirty="0" smtClean="0"/>
          </a:p>
          <a:p>
            <a:r>
              <a:rPr lang="en-US" dirty="0" smtClean="0"/>
              <a:t>Arson, vandalism and assault are common tactics used by underground animal rights groups to further the animal rights cause. Groups such as the Animal Liberation Front, which have been classified as terrorist by the FBI, routinely use criminal activities to further their cause.</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Activist Group Profiles</a:t>
            </a:r>
            <a:endParaRPr lang="en-US" dirty="0"/>
          </a:p>
        </p:txBody>
      </p:sp>
      <p:sp>
        <p:nvSpPr>
          <p:cNvPr id="3" name="Content Placeholder 2"/>
          <p:cNvSpPr>
            <a:spLocks noGrp="1"/>
          </p:cNvSpPr>
          <p:nvPr>
            <p:ph idx="1"/>
          </p:nvPr>
        </p:nvSpPr>
        <p:spPr>
          <a:xfrm>
            <a:off x="457200" y="1371600"/>
            <a:ext cx="8229600" cy="5105400"/>
          </a:xfrm>
        </p:spPr>
        <p:txBody>
          <a:bodyPr>
            <a:normAutofit fontScale="40000" lnSpcReduction="20000"/>
          </a:bodyPr>
          <a:lstStyle/>
          <a:p>
            <a:r>
              <a:rPr lang="en-US" sz="4600" dirty="0" smtClean="0"/>
              <a:t>Animal rights groups have increasingly turned their focus to agriculture, utilizing misleading undercover videos and multi-million dollar political campaigns in an effort to drive farmers and ranchers out of business. </a:t>
            </a:r>
          </a:p>
          <a:p>
            <a:pPr>
              <a:buNone/>
            </a:pPr>
            <a:endParaRPr lang="en-US" sz="4600" dirty="0" smtClean="0"/>
          </a:p>
          <a:p>
            <a:r>
              <a:rPr lang="en-US" sz="4600" dirty="0" smtClean="0"/>
              <a:t>Specific Activist Groups </a:t>
            </a:r>
          </a:p>
          <a:p>
            <a:pPr lvl="1"/>
            <a:r>
              <a:rPr lang="en-US" sz="4400" dirty="0"/>
              <a:t>Animal Legal Defense Fund</a:t>
            </a:r>
          </a:p>
          <a:p>
            <a:pPr lvl="1"/>
            <a:r>
              <a:rPr lang="en-US" sz="4400" dirty="0"/>
              <a:t>Compassion Over Killing</a:t>
            </a:r>
          </a:p>
          <a:p>
            <a:pPr lvl="1"/>
            <a:r>
              <a:rPr lang="en-US" sz="4400" dirty="0"/>
              <a:t>Farm Animal Rights Movement</a:t>
            </a:r>
          </a:p>
          <a:p>
            <a:pPr lvl="1"/>
            <a:r>
              <a:rPr lang="en-US" sz="4400" dirty="0"/>
              <a:t>Farm Sanctuary</a:t>
            </a:r>
          </a:p>
          <a:p>
            <a:pPr lvl="1"/>
            <a:r>
              <a:rPr lang="en-US" sz="4400" dirty="0"/>
              <a:t>Fund for Animals</a:t>
            </a:r>
          </a:p>
          <a:p>
            <a:pPr lvl="1"/>
            <a:r>
              <a:rPr lang="en-US" sz="4400" dirty="0"/>
              <a:t>Humane Society of the United States</a:t>
            </a:r>
          </a:p>
          <a:p>
            <a:pPr lvl="1"/>
            <a:r>
              <a:rPr lang="en-US" sz="4400" dirty="0"/>
              <a:t>In Defense of Animals</a:t>
            </a:r>
          </a:p>
          <a:p>
            <a:pPr lvl="1"/>
            <a:r>
              <a:rPr lang="en-US" sz="4400" dirty="0"/>
              <a:t>Mercy for Animals</a:t>
            </a:r>
          </a:p>
          <a:p>
            <a:pPr lvl="1"/>
            <a:r>
              <a:rPr lang="en-US" sz="4400" dirty="0"/>
              <a:t>People for the Ethical Treatment of Animals</a:t>
            </a:r>
          </a:p>
          <a:p>
            <a:pPr lvl="1"/>
            <a:r>
              <a:rPr lang="en-US" sz="4400" dirty="0"/>
              <a:t>Physicians Committee for Responsible Medicine</a:t>
            </a:r>
          </a:p>
          <a:p>
            <a:pPr>
              <a:buNone/>
            </a:pPr>
            <a:r>
              <a:rPr lang="en-US" dirty="0"/>
              <a:t/>
            </a:r>
            <a:br>
              <a:rPr lang="en-US" dirty="0"/>
            </a:b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Animal Rights Video</a:t>
            </a:r>
            <a:endParaRPr lang="en-US" dirty="0"/>
          </a:p>
        </p:txBody>
      </p:sp>
      <p:sp>
        <p:nvSpPr>
          <p:cNvPr id="3" name="Content Placeholder 2"/>
          <p:cNvSpPr>
            <a:spLocks noGrp="1"/>
          </p:cNvSpPr>
          <p:nvPr>
            <p:ph idx="1"/>
          </p:nvPr>
        </p:nvSpPr>
        <p:spPr/>
        <p:txBody>
          <a:bodyPr/>
          <a:lstStyle/>
          <a:p>
            <a:r>
              <a:rPr lang="en-US" dirty="0" smtClean="0">
                <a:hlinkClick r:id="rId2"/>
              </a:rPr>
              <a:t>http://www.youtube.com/watch?v=OEVYaAtXDe0</a:t>
            </a:r>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lstStyle/>
          <a:p>
            <a:r>
              <a:rPr lang="en-US" dirty="0" smtClean="0">
                <a:hlinkClick r:id="rId2"/>
              </a:rPr>
              <a:t>http://www.animalwelfarecouncil.com/html/aw/rights.php</a:t>
            </a:r>
            <a:endParaRPr lang="en-US" dirty="0" smtClean="0"/>
          </a:p>
          <a:p>
            <a:endParaRPr lang="en-US" dirty="0"/>
          </a:p>
          <a:p>
            <a:r>
              <a:rPr lang="en-US" dirty="0" smtClean="0">
                <a:hlinkClick r:id="rId3"/>
              </a:rPr>
              <a:t>http://animalagalliance.org/current/home.cfm?Section=Animal_Welfare&amp;Category=Current_Issues</a:t>
            </a:r>
            <a:endParaRPr lang="en-US" dirty="0" smtClean="0"/>
          </a:p>
          <a:p>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a:t>
            </a:r>
            <a:endParaRPr lang="en-US" dirty="0"/>
          </a:p>
        </p:txBody>
      </p:sp>
      <p:sp>
        <p:nvSpPr>
          <p:cNvPr id="3" name="Content Placeholder 2"/>
          <p:cNvSpPr>
            <a:spLocks noGrp="1"/>
          </p:cNvSpPr>
          <p:nvPr>
            <p:ph idx="1"/>
          </p:nvPr>
        </p:nvSpPr>
        <p:spPr/>
        <p:txBody>
          <a:bodyPr/>
          <a:lstStyle/>
          <a:p>
            <a:r>
              <a:rPr lang="en-US" dirty="0" smtClean="0"/>
              <a:t>Define animal law.</a:t>
            </a:r>
          </a:p>
          <a:p>
            <a:r>
              <a:rPr lang="en-US" dirty="0" smtClean="0"/>
              <a:t>Analyze the issues surrounding animal welfare.</a:t>
            </a:r>
          </a:p>
          <a:p>
            <a:r>
              <a:rPr lang="en-US" dirty="0" smtClean="0"/>
              <a:t>Analyze the issues surrounding animal rights.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Animal Welfare vs. Animal Issues</a:t>
            </a:r>
            <a:endParaRPr lang="en-US" dirty="0"/>
          </a:p>
        </p:txBody>
      </p:sp>
      <p:sp>
        <p:nvSpPr>
          <p:cNvPr id="3" name="Subtitle 2"/>
          <p:cNvSpPr>
            <a:spLocks noGrp="1"/>
          </p:cNvSpPr>
          <p:nvPr>
            <p:ph type="subTitle" idx="1"/>
          </p:nvPr>
        </p:nvSpPr>
        <p:spPr/>
        <p:txBody>
          <a:bodyPr/>
          <a:lstStyle/>
          <a:p>
            <a:r>
              <a:rPr lang="en-US" dirty="0" smtClean="0"/>
              <a:t>Created By: Haley </a:t>
            </a:r>
            <a:r>
              <a:rPr lang="en-US" dirty="0" err="1" smtClean="0"/>
              <a:t>Vrazel</a:t>
            </a:r>
            <a:r>
              <a:rPr lang="en-US" dirty="0" smtClean="0"/>
              <a:t> </a:t>
            </a:r>
            <a:endParaRPr lang="en-US" dirty="0"/>
          </a:p>
        </p:txBody>
      </p:sp>
      <p:pic>
        <p:nvPicPr>
          <p:cNvPr id="4" name="Picture 3" descr="thumbnail.jpg"/>
          <p:cNvPicPr>
            <a:picLocks noChangeAspect="1"/>
          </p:cNvPicPr>
          <p:nvPr/>
        </p:nvPicPr>
        <p:blipFill>
          <a:blip r:embed="rId2" cstate="print"/>
          <a:stretch>
            <a:fillRect/>
          </a:stretch>
        </p:blipFill>
        <p:spPr>
          <a:xfrm>
            <a:off x="7086600" y="4800600"/>
            <a:ext cx="1752600" cy="17526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a:t>
            </a:r>
            <a:endParaRPr lang="en-US" dirty="0"/>
          </a:p>
        </p:txBody>
      </p:sp>
      <p:sp>
        <p:nvSpPr>
          <p:cNvPr id="3" name="Content Placeholder 2"/>
          <p:cNvSpPr>
            <a:spLocks noGrp="1"/>
          </p:cNvSpPr>
          <p:nvPr>
            <p:ph idx="1"/>
          </p:nvPr>
        </p:nvSpPr>
        <p:spPr/>
        <p:txBody>
          <a:bodyPr/>
          <a:lstStyle/>
          <a:p>
            <a:r>
              <a:rPr lang="en-US" dirty="0" smtClean="0"/>
              <a:t>Define animal law.</a:t>
            </a:r>
          </a:p>
          <a:p>
            <a:r>
              <a:rPr lang="en-US" dirty="0" smtClean="0"/>
              <a:t>Analyze the issues surrounding animal welfare.</a:t>
            </a:r>
          </a:p>
          <a:p>
            <a:r>
              <a:rPr lang="en-US" dirty="0" smtClean="0"/>
              <a:t>Analyze the issues surrounding animal rights.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Animal Law</a:t>
            </a:r>
            <a:endParaRPr lang="en-US" dirty="0"/>
          </a:p>
        </p:txBody>
      </p:sp>
      <p:sp>
        <p:nvSpPr>
          <p:cNvPr id="3" name="Content Placeholder 2"/>
          <p:cNvSpPr>
            <a:spLocks noGrp="1"/>
          </p:cNvSpPr>
          <p:nvPr>
            <p:ph idx="1"/>
          </p:nvPr>
        </p:nvSpPr>
        <p:spPr/>
        <p:txBody>
          <a:bodyPr>
            <a:normAutofit fontScale="92500" lnSpcReduction="10000"/>
          </a:bodyPr>
          <a:lstStyle/>
          <a:p>
            <a:r>
              <a:rPr lang="en-US" i="1" dirty="0" smtClean="0"/>
              <a:t>Animal activist organizations often target farm owners with lawsuits in an attempt to dictate animal care and housing. The Alliance believes that farmers' knowledge of animal husbandry and adherence to scientific-based standards, not activist-led legislation, should dictate animal care. Within this section, you will find highlights of attempts by activist organizations to alter livestock care principles through litigation. </a:t>
            </a:r>
            <a:r>
              <a:rPr lang="en-US" dirty="0" smtClean="0"/>
              <a:t/>
            </a:r>
            <a:br>
              <a:rPr lang="en-US" dirty="0" smtClean="0"/>
            </a:b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Animal Welfare</a:t>
            </a:r>
            <a:endParaRPr lang="en-US" dirty="0"/>
          </a:p>
        </p:txBody>
      </p:sp>
      <p:sp>
        <p:nvSpPr>
          <p:cNvPr id="3" name="Content Placeholder 2"/>
          <p:cNvSpPr>
            <a:spLocks noGrp="1"/>
          </p:cNvSpPr>
          <p:nvPr>
            <p:ph idx="1"/>
          </p:nvPr>
        </p:nvSpPr>
        <p:spPr/>
        <p:txBody>
          <a:bodyPr/>
          <a:lstStyle/>
          <a:p>
            <a:r>
              <a:rPr lang="en-US" dirty="0" smtClean="0"/>
              <a:t>Animal Welfare, as defined by the American Veterinary Medical Association, is a human responsibility that encompasses all aspects of animal well-being, including proper housing, management, disease prevention and treatment, responsible care, humane handling, and, when necessary, humane </a:t>
            </a:r>
            <a:r>
              <a:rPr lang="en-US" dirty="0" err="1" smtClean="0"/>
              <a:t>euthansia</a:t>
            </a:r>
            <a:r>
              <a:rPr lang="en-US" dirty="0" smtClean="0"/>
              <a:t>.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Animal Welfare Cont.</a:t>
            </a:r>
            <a:endParaRPr lang="en-US" dirty="0"/>
          </a:p>
        </p:txBody>
      </p:sp>
      <p:sp>
        <p:nvSpPr>
          <p:cNvPr id="3" name="Content Placeholder 2"/>
          <p:cNvSpPr>
            <a:spLocks noGrp="1"/>
          </p:cNvSpPr>
          <p:nvPr>
            <p:ph idx="1"/>
          </p:nvPr>
        </p:nvSpPr>
        <p:spPr/>
        <p:txBody>
          <a:bodyPr/>
          <a:lstStyle/>
          <a:p>
            <a:r>
              <a:rPr lang="en-US" dirty="0" smtClean="0"/>
              <a:t>Animal welfare is a top priority for farmers and consumers. It is critical that food animals receive the best quality care- because it is the right thing to do. Most producers follow national, science-based animal welfare guidelines to ensure that their animals are healthy and comfortable. Below are articles related to animal welfare. </a:t>
            </a:r>
            <a:br>
              <a:rPr lang="en-US" dirty="0" smtClean="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animal welfare do?</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Animal welfare proponents seek to improve the treatment and well-being of animals. </a:t>
            </a:r>
          </a:p>
          <a:p>
            <a:r>
              <a:rPr lang="en-US" dirty="0" smtClean="0"/>
              <a:t>Animal welfare proponents believe that humans can interact with animals in entertainment, industry, sport and recreation, and industry, but that the interaction should include provisions for the proper care and management for all animals involved. </a:t>
            </a:r>
          </a:p>
          <a:p>
            <a:r>
              <a:rPr lang="en-US" dirty="0" smtClean="0"/>
              <a:t>Animal welfare proponents support self-regulation of animal sports, including rodeo, polo, three-day </a:t>
            </a:r>
            <a:r>
              <a:rPr lang="en-US" dirty="0" err="1" smtClean="0"/>
              <a:t>eventing</a:t>
            </a:r>
            <a:r>
              <a:rPr lang="en-US" dirty="0" smtClean="0"/>
              <a:t>, FFA competitions, horse racing, field trials and endurance riding. </a:t>
            </a:r>
          </a:p>
          <a:p>
            <a:r>
              <a:rPr lang="en-US" dirty="0" smtClean="0"/>
              <a:t>Animal welfare groups utilize scientific evidence to base animal care and handling guidelines.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Animal Rights</a:t>
            </a:r>
            <a:endParaRPr lang="en-US" dirty="0"/>
          </a:p>
        </p:txBody>
      </p:sp>
      <p:sp>
        <p:nvSpPr>
          <p:cNvPr id="3" name="Content Placeholder 2"/>
          <p:cNvSpPr>
            <a:spLocks noGrp="1"/>
          </p:cNvSpPr>
          <p:nvPr>
            <p:ph idx="1"/>
          </p:nvPr>
        </p:nvSpPr>
        <p:spPr/>
        <p:txBody>
          <a:bodyPr>
            <a:normAutofit fontScale="92500" lnSpcReduction="20000"/>
          </a:bodyPr>
          <a:lstStyle/>
          <a:p>
            <a:r>
              <a:rPr lang="en-US" i="1" dirty="0" smtClean="0"/>
              <a:t>Radical activist organizations are leading the fight to grant animals the same legal rights as humans. The ideology of the animal rights movement- that animals are not ours to own, enjoy, or use in any way- is a direct assault on farmers and pet owners. Activists often hide their true agenda in order to gain the support of unknowing pet lovers. Here, you will find current updates from the world of animal rights.</a:t>
            </a:r>
            <a:r>
              <a:rPr lang="en-US" dirty="0" smtClean="0"/>
              <a:t/>
            </a:r>
            <a:br>
              <a:rPr lang="en-US" dirty="0" smtClean="0"/>
            </a:br>
            <a:r>
              <a:rPr lang="en-US" dirty="0" smtClean="0"/>
              <a:t/>
            </a:r>
            <a:br>
              <a:rPr lang="en-US" dirty="0" smtClean="0"/>
            </a:b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Activist Map</a:t>
            </a:r>
            <a:endParaRPr lang="en-US" dirty="0"/>
          </a:p>
        </p:txBody>
      </p:sp>
      <p:sp>
        <p:nvSpPr>
          <p:cNvPr id="3" name="Content Placeholder 2"/>
          <p:cNvSpPr>
            <a:spLocks noGrp="1"/>
          </p:cNvSpPr>
          <p:nvPr>
            <p:ph idx="1"/>
          </p:nvPr>
        </p:nvSpPr>
        <p:spPr/>
        <p:txBody>
          <a:bodyPr/>
          <a:lstStyle/>
          <a:p>
            <a:r>
              <a:rPr lang="en-US" dirty="0" smtClean="0"/>
              <a:t>Animal rights organizations are strategically connected in many ways, including personnel and financial support.</a:t>
            </a:r>
          </a:p>
          <a:p>
            <a:pPr>
              <a:buNone/>
            </a:pPr>
            <a:endParaRPr lang="en-US" dirty="0" smtClean="0"/>
          </a:p>
          <a:p>
            <a:r>
              <a:rPr lang="en-US" dirty="0" smtClean="0"/>
              <a:t>Link to activist Map</a:t>
            </a:r>
          </a:p>
          <a:p>
            <a:pPr lvl="1"/>
            <a:r>
              <a:rPr lang="en-US" dirty="0" smtClean="0">
                <a:hlinkClick r:id="rId2"/>
              </a:rPr>
              <a:t>http://animalagalliance.org/images/ag_insert/201107_Activist_Map.pdf</a:t>
            </a:r>
            <a:endParaRPr lang="en-US" dirty="0" smtClean="0"/>
          </a:p>
          <a:p>
            <a:pPr lvl="1">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774</Words>
  <Application>Microsoft Office PowerPoint</Application>
  <PresentationFormat>On-screen Show (4:3)</PresentationFormat>
  <Paragraphs>60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Thinking Question</vt:lpstr>
      <vt:lpstr>Animal Welfare vs. Animal Issues</vt:lpstr>
      <vt:lpstr>Objectives </vt:lpstr>
      <vt:lpstr>Animal Law</vt:lpstr>
      <vt:lpstr>Animal Welfare</vt:lpstr>
      <vt:lpstr>Animal Welfare Cont.</vt:lpstr>
      <vt:lpstr>What does animal welfare do?</vt:lpstr>
      <vt:lpstr>Animal Rights</vt:lpstr>
      <vt:lpstr>Activist Map</vt:lpstr>
      <vt:lpstr>Animal Rights</vt:lpstr>
      <vt:lpstr>What do animal rights do?</vt:lpstr>
      <vt:lpstr>Activist Group Profiles</vt:lpstr>
      <vt:lpstr>Animal Rights Video</vt:lpstr>
      <vt:lpstr>Resources</vt:lpstr>
      <vt:lpstr>Objectives </vt:lpstr>
    </vt:vector>
  </TitlesOfParts>
  <Company>Tulsa Community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Thinking Question</dc:title>
  <dc:creator>Kevin</dc:creator>
  <cp:lastModifiedBy>Kevin</cp:lastModifiedBy>
  <cp:revision>7</cp:revision>
  <dcterms:created xsi:type="dcterms:W3CDTF">2012-01-31T02:36:46Z</dcterms:created>
  <dcterms:modified xsi:type="dcterms:W3CDTF">2012-02-02T20:43:18Z</dcterms:modified>
</cp:coreProperties>
</file>