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709" autoAdjust="0"/>
  </p:normalViewPr>
  <p:slideViewPr>
    <p:cSldViewPr>
      <p:cViewPr varScale="1">
        <p:scale>
          <a:sx n="70" d="100"/>
          <a:sy n="70" d="100"/>
        </p:scale>
        <p:origin x="-6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F65586-1963-4CD9-BEC0-229FDDF197D5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4AE1D3-D780-4B7B-9631-C423D135964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Animal Disease And Parasite  Susceptibility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Jess </a:t>
            </a:r>
            <a:r>
              <a:rPr lang="en-US" dirty="0" err="1" smtClean="0"/>
              <a:t>Curbo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Parasites</a:t>
            </a:r>
          </a:p>
          <a:p>
            <a:pPr lvl="1"/>
            <a:r>
              <a:rPr lang="en-US" dirty="0" smtClean="0"/>
              <a:t>Stomach worms</a:t>
            </a:r>
          </a:p>
          <a:p>
            <a:pPr lvl="2"/>
            <a:r>
              <a:rPr lang="en-US" dirty="0" smtClean="0"/>
              <a:t>Penetrates the stomach lining</a:t>
            </a:r>
          </a:p>
          <a:p>
            <a:pPr lvl="2"/>
            <a:r>
              <a:rPr lang="en-US" dirty="0" smtClean="0"/>
              <a:t>Horses, cattle, and sheep</a:t>
            </a:r>
          </a:p>
          <a:p>
            <a:r>
              <a:rPr lang="en-US" dirty="0" smtClean="0"/>
              <a:t>External Parasites</a:t>
            </a:r>
          </a:p>
          <a:p>
            <a:pPr lvl="1"/>
            <a:r>
              <a:rPr lang="en-US" dirty="0" smtClean="0"/>
              <a:t>Mites</a:t>
            </a:r>
          </a:p>
          <a:p>
            <a:pPr lvl="1"/>
            <a:r>
              <a:rPr lang="en-US" dirty="0" smtClean="0"/>
              <a:t>Mange</a:t>
            </a:r>
          </a:p>
          <a:p>
            <a:pPr lvl="1"/>
            <a:r>
              <a:rPr lang="en-US" dirty="0" smtClean="0"/>
              <a:t>Flies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different factors can contribute to animals disease and parasite susceptibility?</a:t>
            </a:r>
          </a:p>
          <a:p>
            <a:pPr lvl="1"/>
            <a:r>
              <a:rPr lang="en-US" dirty="0" smtClean="0"/>
              <a:t>Facilities</a:t>
            </a:r>
          </a:p>
          <a:p>
            <a:pPr lvl="1"/>
            <a:r>
              <a:rPr lang="en-US" dirty="0" smtClean="0"/>
              <a:t>Genetics</a:t>
            </a:r>
          </a:p>
          <a:p>
            <a:pPr lvl="1"/>
            <a:r>
              <a:rPr lang="en-US" dirty="0" smtClean="0"/>
              <a:t>Body Condition</a:t>
            </a:r>
          </a:p>
          <a:p>
            <a:pPr lvl="1"/>
            <a:r>
              <a:rPr lang="en-US" dirty="0" smtClean="0"/>
              <a:t>Management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a facility include to prevent disease susceptibility?</a:t>
            </a:r>
          </a:p>
          <a:p>
            <a:pPr lvl="1"/>
            <a:r>
              <a:rPr lang="en-US" dirty="0" smtClean="0"/>
              <a:t>A place to get dry</a:t>
            </a:r>
          </a:p>
          <a:p>
            <a:pPr lvl="1"/>
            <a:r>
              <a:rPr lang="en-US" dirty="0" smtClean="0"/>
              <a:t>A way to block the wind</a:t>
            </a:r>
          </a:p>
          <a:p>
            <a:pPr lvl="1"/>
            <a:r>
              <a:rPr lang="en-US" dirty="0" smtClean="0"/>
              <a:t>Feed storage that is pest free</a:t>
            </a:r>
          </a:p>
          <a:p>
            <a:pPr lvl="1"/>
            <a:r>
              <a:rPr lang="en-US" dirty="0" smtClean="0"/>
              <a:t>Appropriate divisions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Place to get dry?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Block the Wind?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Pest Free? </a:t>
            </a:r>
          </a:p>
          <a:p>
            <a:pPr lvl="1"/>
            <a:r>
              <a:rPr lang="en-US" dirty="0" smtClean="0"/>
              <a:t>Rats</a:t>
            </a:r>
          </a:p>
          <a:p>
            <a:pPr lvl="1"/>
            <a:r>
              <a:rPr lang="en-US" dirty="0" smtClean="0"/>
              <a:t>insects </a:t>
            </a:r>
          </a:p>
          <a:p>
            <a:r>
              <a:rPr lang="en-US" dirty="0" smtClean="0"/>
              <a:t>Appropriate Divisions?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	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would genetics have an effect on disease and parasites susceptibility?</a:t>
            </a:r>
          </a:p>
          <a:p>
            <a:pPr lvl="1"/>
            <a:r>
              <a:rPr lang="en-US" dirty="0" smtClean="0"/>
              <a:t>What breed influence in cattle might effect this?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it have negative impacts as well?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preferred body condition?</a:t>
            </a:r>
          </a:p>
          <a:p>
            <a:endParaRPr lang="en-US" dirty="0" smtClean="0"/>
          </a:p>
          <a:p>
            <a:r>
              <a:rPr lang="en-US" dirty="0" smtClean="0"/>
              <a:t>What impacts could a low body condition score have on disease and parasite susceptibility?</a:t>
            </a:r>
          </a:p>
          <a:p>
            <a:endParaRPr lang="en-US" dirty="0" smtClean="0"/>
          </a:p>
          <a:p>
            <a:r>
              <a:rPr lang="en-US" dirty="0" smtClean="0"/>
              <a:t>What impacts could a high body condition score have on disease and parasite </a:t>
            </a:r>
            <a:r>
              <a:rPr lang="en-US" dirty="0" err="1" smtClean="0"/>
              <a:t>susceptiblity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do, as managers, to prevent our livestock from becoming disease and parasite susceptible?</a:t>
            </a:r>
            <a:endParaRPr lang="en-US" dirty="0" smtClean="0"/>
          </a:p>
          <a:p>
            <a:pPr lvl="1"/>
            <a:r>
              <a:rPr lang="en-US" dirty="0" smtClean="0"/>
              <a:t>Feed</a:t>
            </a:r>
          </a:p>
          <a:p>
            <a:pPr lvl="1"/>
            <a:r>
              <a:rPr lang="en-US" dirty="0" smtClean="0"/>
              <a:t>Vaccinations</a:t>
            </a:r>
          </a:p>
          <a:p>
            <a:pPr lvl="1"/>
            <a:r>
              <a:rPr lang="en-US" dirty="0" smtClean="0"/>
              <a:t>Shelter</a:t>
            </a:r>
          </a:p>
          <a:p>
            <a:pPr lvl="1"/>
            <a:r>
              <a:rPr lang="en-US" dirty="0" smtClean="0"/>
              <a:t>Choosing our genetics wisely</a:t>
            </a:r>
            <a:endParaRPr lang="en-US" dirty="0" smtClean="0"/>
          </a:p>
          <a:p>
            <a:pPr lvl="1"/>
            <a:r>
              <a:rPr lang="en-US" dirty="0" smtClean="0"/>
              <a:t>Assessing situations quickly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fontAlgn="base" hangingPunct="1"/>
            <a:r>
              <a:rPr lang="en-US" dirty="0" smtClean="0"/>
              <a:t>Diseases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Broad Definition</a:t>
            </a:r>
          </a:p>
          <a:p>
            <a:pPr lvl="1"/>
            <a:r>
              <a:rPr lang="en-US" sz="4000" dirty="0" smtClean="0"/>
              <a:t>Not being at ease or being uncomfortable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Infectious</a:t>
            </a:r>
          </a:p>
          <a:p>
            <a:pPr lvl="1"/>
            <a:r>
              <a:rPr lang="en-US" dirty="0" smtClean="0"/>
              <a:t>Caused by microorganisms that invade the animal’s </a:t>
            </a:r>
            <a:r>
              <a:rPr lang="en-US" dirty="0" smtClean="0"/>
              <a:t>body</a:t>
            </a:r>
          </a:p>
          <a:p>
            <a:pPr lvl="1"/>
            <a:r>
              <a:rPr lang="en-US" dirty="0" smtClean="0"/>
              <a:t>Usually contagious diseases that the animal can pass to another </a:t>
            </a:r>
            <a:r>
              <a:rPr lang="en-US" dirty="0" smtClean="0"/>
              <a:t>animal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224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Animal Disease And Parasite  Susceptibility </vt:lpstr>
      <vt:lpstr>Introduction</vt:lpstr>
      <vt:lpstr>Facilities</vt:lpstr>
      <vt:lpstr>Why?</vt:lpstr>
      <vt:lpstr>Genetics</vt:lpstr>
      <vt:lpstr>Body Condition</vt:lpstr>
      <vt:lpstr>Management</vt:lpstr>
      <vt:lpstr>Diseases </vt:lpstr>
      <vt:lpstr>Diseases</vt:lpstr>
      <vt:lpstr>Parasites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Disease And Parasite  Susceptibility </dc:title>
  <dc:creator>Home</dc:creator>
  <cp:lastModifiedBy>Home</cp:lastModifiedBy>
  <cp:revision>1</cp:revision>
  <dcterms:created xsi:type="dcterms:W3CDTF">2011-02-03T20:24:39Z</dcterms:created>
  <dcterms:modified xsi:type="dcterms:W3CDTF">2011-02-03T21:12:14Z</dcterms:modified>
</cp:coreProperties>
</file>