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5AAA70-E66A-42A3-82AC-E3D3391BA69C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5340F2-033B-4C3F-8431-5ECD65416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TERMS  ARE A REVIEW OF MATCHING GAME WE JUST PLAYED AND WILL </a:t>
            </a:r>
            <a:r>
              <a:rPr lang="en-US" dirty="0" smtClean="0"/>
              <a:t>BE USED IN JEOPARDY!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and Physiology 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9600" y="228600"/>
            <a:ext cx="3440485" cy="345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799978" rev="0"/>
            </a:camera>
            <a:lightRig rig="threePt" dir="t"/>
          </a:scene3d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57600"/>
            <a:ext cx="4267201" cy="290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50554"/>
            <a:ext cx="3733800" cy="395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Breaks down various nutrients found in feeds into molecules that can be used by the cells of the body.</a:t>
            </a:r>
          </a:p>
          <a:p>
            <a:r>
              <a:rPr lang="en-US" dirty="0" smtClean="0"/>
              <a:t>In ALL animals this system is made of:</a:t>
            </a:r>
          </a:p>
          <a:p>
            <a:pPr lvl="1"/>
            <a:r>
              <a:rPr lang="en-US" dirty="0" smtClean="0"/>
              <a:t>Mouth</a:t>
            </a:r>
          </a:p>
          <a:p>
            <a:pPr lvl="1"/>
            <a:r>
              <a:rPr lang="en-US" dirty="0" smtClean="0"/>
              <a:t>Tongue</a:t>
            </a:r>
          </a:p>
          <a:p>
            <a:pPr lvl="1"/>
            <a:r>
              <a:rPr lang="en-US" dirty="0" smtClean="0"/>
              <a:t>Pharynx</a:t>
            </a:r>
          </a:p>
          <a:p>
            <a:pPr lvl="1"/>
            <a:r>
              <a:rPr lang="en-US" dirty="0" smtClean="0"/>
              <a:t>Esophagus</a:t>
            </a:r>
          </a:p>
          <a:p>
            <a:pPr lvl="1"/>
            <a:r>
              <a:rPr lang="en-US" dirty="0" smtClean="0"/>
              <a:t>Stomach (In ruminants the stomach has 4 compartments: </a:t>
            </a:r>
            <a:r>
              <a:rPr lang="en-US" dirty="0" err="1" smtClean="0"/>
              <a:t>Omasum</a:t>
            </a:r>
            <a:r>
              <a:rPr lang="en-US" dirty="0" smtClean="0"/>
              <a:t>, </a:t>
            </a:r>
            <a:r>
              <a:rPr lang="en-US" dirty="0" err="1" smtClean="0"/>
              <a:t>Abomasum</a:t>
            </a:r>
            <a:r>
              <a:rPr lang="en-US" dirty="0" smtClean="0"/>
              <a:t>, Rumen and Reticulum)</a:t>
            </a:r>
          </a:p>
          <a:p>
            <a:pPr lvl="1"/>
            <a:r>
              <a:rPr lang="en-US" dirty="0" smtClean="0"/>
              <a:t>Small intestine</a:t>
            </a:r>
          </a:p>
          <a:p>
            <a:pPr lvl="1"/>
            <a:r>
              <a:rPr lang="en-US" dirty="0" smtClean="0"/>
              <a:t>Large intestine </a:t>
            </a:r>
          </a:p>
          <a:p>
            <a:pPr lvl="1"/>
            <a:r>
              <a:rPr lang="en-US" dirty="0" smtClean="0"/>
              <a:t>Anus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943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5096004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0800000">
            <a:off x="4267200" y="1447800"/>
            <a:ext cx="1371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1219200"/>
            <a:ext cx="322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Ruminant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09800" y="4724400"/>
            <a:ext cx="1511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264542">
            <a:off x="0" y="4114800"/>
            <a:ext cx="3382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Monogastric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Distributing blood throughout the body</a:t>
            </a:r>
          </a:p>
          <a:p>
            <a:pPr lvl="1"/>
            <a:r>
              <a:rPr lang="en-US" dirty="0" smtClean="0"/>
              <a:t>Removing wastes </a:t>
            </a:r>
          </a:p>
          <a:p>
            <a:pPr lvl="1"/>
            <a:r>
              <a:rPr lang="en-US" dirty="0" smtClean="0"/>
              <a:t>Immune responses to infections</a:t>
            </a:r>
          </a:p>
          <a:p>
            <a:pPr lvl="1"/>
            <a:r>
              <a:rPr lang="en-US" dirty="0" smtClean="0"/>
              <a:t>Regulating temperatures</a:t>
            </a:r>
          </a:p>
          <a:p>
            <a:r>
              <a:rPr lang="en-US" dirty="0" smtClean="0"/>
              <a:t>Major organs:</a:t>
            </a:r>
          </a:p>
          <a:p>
            <a:pPr lvl="1"/>
            <a:r>
              <a:rPr lang="en-US" dirty="0" smtClean="0"/>
              <a:t>The heart</a:t>
            </a:r>
          </a:p>
          <a:p>
            <a:pPr lvl="1"/>
            <a:r>
              <a:rPr lang="en-US" dirty="0" smtClean="0"/>
              <a:t>Veins</a:t>
            </a:r>
          </a:p>
          <a:p>
            <a:pPr lvl="1"/>
            <a:r>
              <a:rPr lang="en-US" dirty="0" smtClean="0"/>
              <a:t>Capillaries</a:t>
            </a:r>
          </a:p>
          <a:p>
            <a:pPr lvl="1"/>
            <a:r>
              <a:rPr lang="en-US" dirty="0" smtClean="0"/>
              <a:t>Arteries</a:t>
            </a:r>
          </a:p>
          <a:p>
            <a:pPr lvl="1"/>
            <a:r>
              <a:rPr lang="en-US" dirty="0" smtClean="0"/>
              <a:t>Lymph vessels</a:t>
            </a:r>
          </a:p>
          <a:p>
            <a:pPr lvl="1"/>
            <a:r>
              <a:rPr lang="en-US" dirty="0" smtClean="0"/>
              <a:t>Lymph glands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78019"/>
            <a:ext cx="6172200" cy="56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Genito</a:t>
            </a:r>
            <a:r>
              <a:rPr lang="en-US" dirty="0" smtClean="0"/>
              <a:t>-Urinary System (Female)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 the reproductive system and the urinary system.</a:t>
            </a:r>
          </a:p>
          <a:p>
            <a:pPr lvl="1"/>
            <a:r>
              <a:rPr lang="en-US" dirty="0" smtClean="0"/>
              <a:t>The vagina</a:t>
            </a:r>
          </a:p>
          <a:p>
            <a:pPr lvl="1"/>
            <a:r>
              <a:rPr lang="en-US" dirty="0" smtClean="0"/>
              <a:t>Vulva</a:t>
            </a:r>
          </a:p>
          <a:p>
            <a:pPr lvl="1"/>
            <a:r>
              <a:rPr lang="en-US" dirty="0" smtClean="0"/>
              <a:t>Cervix</a:t>
            </a:r>
          </a:p>
          <a:p>
            <a:pPr lvl="1"/>
            <a:r>
              <a:rPr lang="en-US" dirty="0" smtClean="0"/>
              <a:t>Uterus</a:t>
            </a:r>
          </a:p>
          <a:p>
            <a:pPr lvl="1"/>
            <a:r>
              <a:rPr lang="en-US" dirty="0" smtClean="0"/>
              <a:t>Fallopian tubes</a:t>
            </a:r>
          </a:p>
          <a:p>
            <a:pPr lvl="1"/>
            <a:r>
              <a:rPr lang="en-US" dirty="0" smtClean="0"/>
              <a:t>Bladder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Genito</a:t>
            </a:r>
            <a:r>
              <a:rPr lang="en-US" dirty="0" smtClean="0"/>
              <a:t>-Urinary System (Male)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Includes both the reproductive and urinary system</a:t>
            </a:r>
          </a:p>
          <a:p>
            <a:pPr lvl="1"/>
            <a:r>
              <a:rPr lang="en-US" dirty="0" smtClean="0"/>
              <a:t>Penis</a:t>
            </a:r>
          </a:p>
          <a:p>
            <a:pPr lvl="1"/>
            <a:r>
              <a:rPr lang="en-US" dirty="0" smtClean="0"/>
              <a:t>Bladder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238999" cy="584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Responsible for:</a:t>
            </a:r>
          </a:p>
          <a:p>
            <a:r>
              <a:rPr lang="en-US" dirty="0" smtClean="0"/>
              <a:t>Providing oxygen to the blood</a:t>
            </a:r>
          </a:p>
          <a:p>
            <a:r>
              <a:rPr lang="en-US" dirty="0" smtClean="0"/>
              <a:t>Noise created by the voice box</a:t>
            </a:r>
          </a:p>
          <a:p>
            <a:r>
              <a:rPr lang="en-US" dirty="0" smtClean="0"/>
              <a:t>Excretion of waste gases.</a:t>
            </a:r>
          </a:p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Lungs</a:t>
            </a:r>
          </a:p>
          <a:p>
            <a:pPr lvl="1"/>
            <a:r>
              <a:rPr lang="en-US" dirty="0" smtClean="0"/>
              <a:t>Nostrils</a:t>
            </a:r>
          </a:p>
          <a:p>
            <a:pPr lvl="1"/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Pharynx</a:t>
            </a:r>
          </a:p>
          <a:p>
            <a:pPr lvl="1"/>
            <a:r>
              <a:rPr lang="en-US" dirty="0" smtClean="0"/>
              <a:t>Larynx</a:t>
            </a:r>
          </a:p>
          <a:p>
            <a:pPr lvl="1"/>
            <a:r>
              <a:rPr lang="en-US" dirty="0" smtClean="0"/>
              <a:t>trachea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50069"/>
            <a:ext cx="6096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terms related to Anatomy and Physiology.</a:t>
            </a:r>
          </a:p>
          <a:p>
            <a:r>
              <a:rPr lang="en-US" dirty="0" smtClean="0"/>
              <a:t>Describe internal body systems of animals.</a:t>
            </a:r>
          </a:p>
          <a:p>
            <a:r>
              <a:rPr lang="en-US" dirty="0" smtClean="0"/>
              <a:t>Compare internal body systems.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(TEA TEKS: Advanced Animal Science 130.7 (8) (B)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Coordinating physical movement of the body</a:t>
            </a:r>
          </a:p>
          <a:p>
            <a:pPr lvl="1"/>
            <a:r>
              <a:rPr lang="en-US" dirty="0" smtClean="0"/>
              <a:t>Responding to actions of the 5 senses</a:t>
            </a:r>
          </a:p>
          <a:p>
            <a:r>
              <a:rPr lang="en-US" dirty="0" smtClean="0"/>
              <a:t>Composed of 2 major parts:</a:t>
            </a:r>
          </a:p>
          <a:p>
            <a:pPr lvl="1"/>
            <a:r>
              <a:rPr lang="en-US" dirty="0" smtClean="0"/>
              <a:t>Central Nervous System</a:t>
            </a:r>
          </a:p>
          <a:p>
            <a:pPr lvl="2"/>
            <a:r>
              <a:rPr lang="en-US" dirty="0" smtClean="0"/>
              <a:t>Includes: the brain and spinal cord</a:t>
            </a:r>
          </a:p>
          <a:p>
            <a:pPr lvl="1"/>
            <a:r>
              <a:rPr lang="en-US" dirty="0" smtClean="0"/>
              <a:t>Peripheral Nervous System</a:t>
            </a:r>
          </a:p>
          <a:p>
            <a:pPr lvl="2"/>
            <a:r>
              <a:rPr lang="en-US" dirty="0" smtClean="0"/>
              <a:t>Includes: nerves found in all other regions of the body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 of glands that secrete hormones</a:t>
            </a:r>
          </a:p>
          <a:p>
            <a:pPr lvl="1"/>
            <a:r>
              <a:rPr lang="en-US" dirty="0" smtClean="0"/>
              <a:t>Hormones provide chemical control of various functions of the body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Hypothalamus gland</a:t>
            </a:r>
          </a:p>
          <a:p>
            <a:pPr lvl="1"/>
            <a:r>
              <a:rPr lang="en-US" dirty="0" err="1" smtClean="0"/>
              <a:t>Pituatary</a:t>
            </a:r>
            <a:r>
              <a:rPr lang="en-US" dirty="0" smtClean="0"/>
              <a:t> gland</a:t>
            </a:r>
          </a:p>
          <a:p>
            <a:pPr lvl="1"/>
            <a:r>
              <a:rPr lang="en-US" dirty="0" smtClean="0"/>
              <a:t>Thyroid gland</a:t>
            </a:r>
          </a:p>
          <a:p>
            <a:pPr lvl="1"/>
            <a:r>
              <a:rPr lang="en-US" smtClean="0"/>
              <a:t>Adrenal gland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Framework of the body</a:t>
            </a:r>
          </a:p>
          <a:p>
            <a:r>
              <a:rPr lang="en-US" dirty="0" smtClean="0"/>
              <a:t>Provides structural support for all other organ systems</a:t>
            </a:r>
          </a:p>
          <a:p>
            <a:pPr lvl="1"/>
            <a:r>
              <a:rPr lang="en-US" dirty="0" smtClean="0"/>
              <a:t>A skeleton of the bovine species is on the next slide, this is simply a review, don’t panic. We will learn each animal piece by piece and individually. </a:t>
            </a:r>
          </a:p>
          <a:p>
            <a:r>
              <a:rPr lang="en-US" dirty="0" smtClean="0"/>
              <a:t>Made of bones and connective tissues.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4212178"/>
            <a:ext cx="3657599" cy="26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712" y="4038600"/>
            <a:ext cx="41078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3733" y="0"/>
            <a:ext cx="33802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371600"/>
            <a:ext cx="3548063" cy="30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movement of internal structures, limbs and the body as a whole.</a:t>
            </a:r>
          </a:p>
          <a:p>
            <a:pPr lvl="1"/>
            <a:r>
              <a:rPr lang="en-US" dirty="0" smtClean="0"/>
              <a:t>Muscles are categorized three different ways:</a:t>
            </a:r>
          </a:p>
          <a:p>
            <a:pPr lvl="2"/>
            <a:r>
              <a:rPr lang="en-US" dirty="0" smtClean="0"/>
              <a:t>Their function:</a:t>
            </a:r>
          </a:p>
          <a:p>
            <a:pPr lvl="3"/>
            <a:r>
              <a:rPr lang="en-US" dirty="0" smtClean="0"/>
              <a:t>Skeletal, Visceral or Cardiac</a:t>
            </a:r>
          </a:p>
          <a:p>
            <a:pPr lvl="2"/>
            <a:r>
              <a:rPr lang="en-US" dirty="0" smtClean="0"/>
              <a:t>How they are activated:</a:t>
            </a:r>
          </a:p>
          <a:p>
            <a:pPr lvl="3"/>
            <a:r>
              <a:rPr lang="en-US" dirty="0" smtClean="0"/>
              <a:t>Voluntary or Involuntary</a:t>
            </a:r>
          </a:p>
          <a:p>
            <a:pPr lvl="2"/>
            <a:r>
              <a:rPr lang="en-US" dirty="0" smtClean="0"/>
              <a:t>By their physiology:</a:t>
            </a:r>
          </a:p>
          <a:p>
            <a:pPr lvl="3"/>
            <a:r>
              <a:rPr lang="en-US" dirty="0" smtClean="0"/>
              <a:t>Smooth, Striated or </a:t>
            </a:r>
            <a:r>
              <a:rPr lang="en-US" dirty="0" err="1" smtClean="0"/>
              <a:t>Unstriated</a:t>
            </a:r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Once again, the following picture is just a preview.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1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43275"/>
            <a:ext cx="5248656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6500"/>
            <a:ext cx="37338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8600"/>
            <a:ext cx="4152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Reproductive System (female)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vagina</a:t>
            </a:r>
          </a:p>
          <a:p>
            <a:r>
              <a:rPr lang="en-US" dirty="0" smtClean="0"/>
              <a:t>Vulva</a:t>
            </a:r>
          </a:p>
          <a:p>
            <a:r>
              <a:rPr lang="en-US" dirty="0" smtClean="0"/>
              <a:t>Cervix</a:t>
            </a:r>
          </a:p>
          <a:p>
            <a:r>
              <a:rPr lang="en-US" dirty="0" smtClean="0"/>
              <a:t>Uterus</a:t>
            </a:r>
          </a:p>
          <a:p>
            <a:r>
              <a:rPr lang="en-US" dirty="0" smtClean="0"/>
              <a:t>Fallopian tubes</a:t>
            </a:r>
          </a:p>
          <a:p>
            <a:pPr lvl="1"/>
            <a:r>
              <a:rPr lang="en-US" dirty="0" smtClean="0"/>
              <a:t>Female hormones:</a:t>
            </a:r>
          </a:p>
          <a:p>
            <a:pPr lvl="2"/>
            <a:r>
              <a:rPr lang="en-US" dirty="0" smtClean="0"/>
              <a:t>Estrogen and Progesterone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11697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57208"/>
            <a:ext cx="2286000" cy="21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19600"/>
            <a:ext cx="23755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0"/>
            <a:ext cx="30289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Reproductive System (male)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</a:p>
          <a:p>
            <a:r>
              <a:rPr lang="en-US" dirty="0" smtClean="0"/>
              <a:t>Testicles</a:t>
            </a:r>
          </a:p>
          <a:p>
            <a:r>
              <a:rPr lang="en-US" dirty="0" smtClean="0"/>
              <a:t>Two ducts which connect the testicles with the penis</a:t>
            </a:r>
          </a:p>
          <a:p>
            <a:pPr lvl="1"/>
            <a:r>
              <a:rPr lang="en-US" dirty="0" smtClean="0"/>
              <a:t>Male hormones:</a:t>
            </a:r>
          </a:p>
          <a:p>
            <a:pPr lvl="2"/>
            <a:r>
              <a:rPr lang="en-US" dirty="0" smtClean="0"/>
              <a:t>Testosterone</a:t>
            </a:r>
          </a:p>
          <a:p>
            <a:pPr lvl="2"/>
            <a:r>
              <a:rPr lang="en-US" dirty="0" smtClean="0"/>
              <a:t>Androgen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</TotalTime>
  <Words>451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Anatomy and Physiology Introduction</vt:lpstr>
      <vt:lpstr>Objective: </vt:lpstr>
      <vt:lpstr>The Skeletal System</vt:lpstr>
      <vt:lpstr>Slide 4</vt:lpstr>
      <vt:lpstr>The Muscular System</vt:lpstr>
      <vt:lpstr>Slide 6</vt:lpstr>
      <vt:lpstr>The Reproductive System (female)</vt:lpstr>
      <vt:lpstr>Slide 8</vt:lpstr>
      <vt:lpstr>The Reproductive System (male)</vt:lpstr>
      <vt:lpstr>Slide 10</vt:lpstr>
      <vt:lpstr>The Digestive System</vt:lpstr>
      <vt:lpstr>Slide 12</vt:lpstr>
      <vt:lpstr>The Circulatory System</vt:lpstr>
      <vt:lpstr>Slide 14</vt:lpstr>
      <vt:lpstr>The Genito-Urinary System (Female)</vt:lpstr>
      <vt:lpstr>The Genito-Urinary System (Male)</vt:lpstr>
      <vt:lpstr>Slide 17</vt:lpstr>
      <vt:lpstr>The Respiratory System</vt:lpstr>
      <vt:lpstr>Slide 19</vt:lpstr>
      <vt:lpstr>The Nervous System</vt:lpstr>
      <vt:lpstr>The Endocrine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 Introduction</dc:title>
  <dc:creator>Casey</dc:creator>
  <cp:lastModifiedBy> </cp:lastModifiedBy>
  <cp:revision>18</cp:revision>
  <dcterms:created xsi:type="dcterms:W3CDTF">2011-01-10T23:50:53Z</dcterms:created>
  <dcterms:modified xsi:type="dcterms:W3CDTF">2011-01-24T20:51:36Z</dcterms:modified>
</cp:coreProperties>
</file>